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2.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1pPr>
    <a:lvl2pPr marL="0" marR="0" indent="2286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2pPr>
    <a:lvl3pPr marL="0" marR="0" indent="4572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3pPr>
    <a:lvl4pPr marL="0" marR="0" indent="6858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4pPr>
    <a:lvl5pPr marL="0" marR="0" indent="9144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5pPr>
    <a:lvl6pPr marL="0" marR="0" indent="11430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6pPr>
    <a:lvl7pPr marL="0" marR="0" indent="13716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7pPr>
    <a:lvl8pPr marL="0" marR="0" indent="16002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8pPr>
    <a:lvl9pPr marL="0" marR="0" indent="182880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363929"/>
        </a:fontRef>
        <a:srgbClr val="363929"/>
      </a:tcTxStyle>
      <a:tcStyle>
        <a:tcBdr>
          <a:left>
            <a:ln w="12700" cap="flat">
              <a:solidFill>
                <a:srgbClr val="252F36"/>
              </a:solidFill>
              <a:prstDash val="solid"/>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wholeTbl>
    <a:band2H>
      <a:tcTxStyle b="def" i="def"/>
      <a:tcStyle>
        <a:tcBdr/>
        <a:fill>
          <a:solidFill>
            <a:srgbClr val="C7D39B">
              <a:alpha val="30000"/>
            </a:srgbClr>
          </a:solidFill>
        </a:fill>
      </a:tcStyle>
    </a:band2H>
    <a:firstCol>
      <a:tcTxStyle b="off" i="off">
        <a:fontRef idx="minor">
          <a:srgbClr val="FFFFFF"/>
        </a:fontRef>
        <a:srgbClr val="FFFFFF"/>
      </a:tcTxStyle>
      <a:tcStyle>
        <a:tcBdr>
          <a:left>
            <a:ln w="12700" cap="flat">
              <a:solidFill>
                <a:srgbClr val="252F36"/>
              </a:solidFill>
              <a:prstDash val="solid"/>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firstCol>
    <a:lastRow>
      <a:tcTxStyle b="off" i="off">
        <a:fontRef idx="minor">
          <a:srgbClr val="363929"/>
        </a:fontRef>
        <a:srgbClr val="363929"/>
      </a:tcTxStyle>
      <a:tcStyle>
        <a:tcBdr>
          <a:left>
            <a:ln w="12700" cap="flat">
              <a:solidFill>
                <a:srgbClr val="252F36"/>
              </a:solidFill>
              <a:prstDash val="solid"/>
              <a:miter lim="400000"/>
            </a:ln>
          </a:left>
          <a:right>
            <a:ln w="12700" cap="flat">
              <a:solidFill>
                <a:srgbClr val="252F36"/>
              </a:solidFill>
              <a:prstDash val="solid"/>
              <a:miter lim="400000"/>
            </a:ln>
          </a:right>
          <a:top>
            <a:ln w="254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lastRow>
    <a:firstRow>
      <a:tcTxStyle b="off" i="off">
        <a:fontRef idx="minor">
          <a:srgbClr val="FFFFFF"/>
        </a:fontRef>
        <a:srgbClr val="FFFFFF"/>
      </a:tcTxStyle>
      <a:tcStyle>
        <a:tcBdr>
          <a:left>
            <a:ln w="12700" cap="flat">
              <a:solidFill>
                <a:srgbClr val="252F36"/>
              </a:solidFill>
              <a:prstDash val="solid"/>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firstRow>
  </a:tblStyle>
  <a:tblStyle styleId="{C7B018BB-80A7-4F77-B60F-C8B233D01FF8}"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AAAAAA">
              <a:alpha val="38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78A8F">
              <a:alpha val="75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69023"/>
              <a:satOff val="1984"/>
              <a:lumOff val="-30912"/>
              <a:alpha val="90000"/>
            </a:scheme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69023"/>
              <a:satOff val="1984"/>
              <a:lumOff val="-30912"/>
              <a:alpha val="90000"/>
            </a:schemeClr>
          </a:solidFill>
        </a:fill>
      </a:tcStyle>
    </a:firstRow>
  </a:tblStyle>
  <a:tblStyle styleId="{EEE7283C-3CF3-47DC-8721-378D4A62B228}" styleName="">
    <a:tblBg/>
    <a:wholeTbl>
      <a:tcTxStyle b="off" i="off">
        <a:fontRef idx="minor">
          <a:srgbClr val="5C5C5C"/>
        </a:fontRef>
        <a:srgbClr val="5C5C5C"/>
      </a:tcTxStyle>
      <a:tcStyle>
        <a:tcBdr>
          <a:left>
            <a:ln w="12700" cap="flat">
              <a:solidFill>
                <a:srgbClr val="C4C4C4"/>
              </a:solidFill>
              <a:prstDash val="solid"/>
              <a:miter lim="400000"/>
            </a:ln>
          </a:left>
          <a:right>
            <a:ln w="12700" cap="flat">
              <a:solidFill>
                <a:srgbClr val="C4C4C4"/>
              </a:solidFill>
              <a:prstDash val="solid"/>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wholeTbl>
    <a:band2H>
      <a:tcTxStyle b="def" i="def"/>
      <a:tcStyle>
        <a:tcBdr/>
        <a:fill>
          <a:solidFill>
            <a:srgbClr val="CBBF8A">
              <a:alpha val="30000"/>
            </a:srgbClr>
          </a:solidFill>
        </a:fill>
      </a:tcStyle>
    </a:band2H>
    <a:firstCol>
      <a:tcTxStyle b="off" i="off">
        <a:fontRef idx="minor">
          <a:srgbClr val="363929"/>
        </a:fontRef>
        <a:srgbClr val="363929"/>
      </a:tcTxStyle>
      <a:tcStyle>
        <a:tcBdr>
          <a:left>
            <a:ln w="12700" cap="flat">
              <a:solidFill>
                <a:srgbClr val="C4C4C4"/>
              </a:solidFill>
              <a:prstDash val="solid"/>
              <a:miter lim="400000"/>
            </a:ln>
          </a:left>
          <a:right>
            <a:ln w="12700" cap="flat">
              <a:solidFill>
                <a:srgbClr val="C4C4C4"/>
              </a:solidFill>
              <a:prstDash val="solid"/>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firstCol>
    <a:lastRow>
      <a:tcTxStyle b="off" i="off">
        <a:fontRef idx="minor">
          <a:srgbClr val="5C5C5C"/>
        </a:fontRef>
        <a:srgbClr val="5C5C5C"/>
      </a:tcTxStyle>
      <a:tcStyle>
        <a:tcBdr>
          <a:left>
            <a:ln w="12700" cap="flat">
              <a:solidFill>
                <a:srgbClr val="C4C4C4"/>
              </a:solidFill>
              <a:prstDash val="solid"/>
              <a:miter lim="400000"/>
            </a:ln>
          </a:left>
          <a:right>
            <a:ln w="12700" cap="flat">
              <a:solidFill>
                <a:srgbClr val="C4C4C4"/>
              </a:solidFill>
              <a:prstDash val="solid"/>
              <a:miter lim="400000"/>
            </a:ln>
          </a:right>
          <a:top>
            <a:ln w="25400" cap="flat">
              <a:solidFill>
                <a:srgbClr val="4B4B4B"/>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lastRow>
    <a:firstRow>
      <a:tcTxStyle b="off" i="off">
        <a:fontRef idx="minor">
          <a:srgbClr val="FFFFFF"/>
        </a:fontRef>
        <a:srgbClr val="FFFFFF"/>
      </a:tcTxStyle>
      <a:tcStyle>
        <a:tcBdr>
          <a:left>
            <a:ln w="12700" cap="flat">
              <a:solidFill>
                <a:srgbClr val="C4C4C4"/>
              </a:solidFill>
              <a:prstDash val="solid"/>
              <a:miter lim="400000"/>
            </a:ln>
          </a:left>
          <a:right>
            <a:ln w="12700" cap="flat">
              <a:solidFill>
                <a:srgbClr val="C4C4C4"/>
              </a:solidFill>
              <a:prstDash val="solid"/>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firstRow>
  </a:tblStyle>
  <a:tblStyle styleId="{CF821DB8-F4EB-4A41-A1BA-3FCAFE7338EE}"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noFill/>
              <a:miter lim="400000"/>
            </a:ln>
          </a:insideV>
        </a:tcBdr>
        <a:fill>
          <a:noFill/>
        </a:fill>
      </a:tcStyle>
    </a:wholeTbl>
    <a:band2H>
      <a:tcTxStyle b="def" i="def"/>
      <a:tcStyle>
        <a:tcBdr/>
        <a:fill>
          <a:solidFill>
            <a:srgbClr val="AAAAAA">
              <a:alpha val="20000"/>
            </a:srgbClr>
          </a:solidFill>
        </a:fill>
      </a:tcStyle>
    </a:band2H>
    <a:firstCol>
      <a:tcTxStyle b="off" i="off">
        <a:fontRef idx="minor">
          <a:srgbClr val="363929"/>
        </a:fontRef>
        <a:srgbClr val="363929"/>
      </a:tcTxStyle>
      <a:tcStyle>
        <a:tcBdr>
          <a:left>
            <a:ln w="12700" cap="flat">
              <a:noFill/>
              <a:miter lim="400000"/>
            </a:ln>
          </a:left>
          <a:right>
            <a:ln w="12700" cap="flat">
              <a:solidFill>
                <a:srgbClr val="CBCBCB">
                  <a:alpha val="81000"/>
                </a:srgbClr>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BCBCB">
              <a:alpha val="8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BCBCB">
                  <a:alpha val="81000"/>
                </a:srgbClr>
              </a:solidFill>
              <a:prstDash val="solid"/>
              <a:miter lim="400000"/>
            </a:ln>
          </a:insideH>
          <a:insideV>
            <a:ln w="12700" cap="flat">
              <a:noFill/>
              <a:miter lim="400000"/>
            </a:ln>
          </a:insideV>
        </a:tcBdr>
        <a:fill>
          <a:solidFill>
            <a:schemeClr val="accent2"/>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3175" cap="flat">
              <a:solidFill>
                <a:srgbClr val="CBCBCB">
                  <a:alpha val="81000"/>
                </a:srgbClr>
              </a:solidFill>
              <a:prstDash val="solid"/>
              <a:miter lim="400000"/>
            </a:ln>
          </a:insideH>
          <a:insideV>
            <a:ln w="12700" cap="flat">
              <a:noFill/>
              <a:miter lim="400000"/>
            </a:ln>
          </a:insideV>
        </a:tcBdr>
        <a:fill>
          <a:solidFill>
            <a:schemeClr val="accent2"/>
          </a:solidFill>
        </a:fill>
      </a:tcStyle>
    </a:firstRow>
  </a:tblStyle>
  <a:tblStyle styleId="{33BA23B1-9221-436E-865A-0063620EA4FD}"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noFill/>
              <a:miter lim="400000"/>
            </a:ln>
          </a:insideV>
        </a:tcBdr>
        <a:fill>
          <a:noFill/>
        </a:fill>
      </a:tcStyle>
    </a:wholeTbl>
    <a:band2H>
      <a:tcTxStyle b="def" i="def"/>
      <a:tcStyle>
        <a:tcBdr/>
        <a:fill>
          <a:solidFill>
            <a:srgbClr val="AAAAAA">
              <a:alpha val="30000"/>
            </a:srgbClr>
          </a:solidFill>
        </a:fill>
      </a:tcStyle>
    </a:band2H>
    <a:firstCol>
      <a:tcTxStyle b="off" i="off">
        <a:fontRef idx="minor">
          <a:srgbClr val="363929"/>
        </a:fontRef>
        <a:srgbClr val="363929"/>
      </a:tcTxStyle>
      <a:tcStyle>
        <a:tcBdr>
          <a:left>
            <a:ln w="12700" cap="flat">
              <a:noFill/>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252F36"/>
              </a:solidFill>
              <a:prstDash val="solid"/>
              <a:miter lim="400000"/>
            </a:ln>
          </a:insideH>
          <a:insideV>
            <a:ln w="12700" cap="flat">
              <a:noFill/>
              <a:miter lim="400000"/>
            </a:ln>
          </a:insideV>
        </a:tcBdr>
        <a:fill>
          <a:solidFill>
            <a:srgbClr val="6F6F6F"/>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252F36"/>
              </a:solidFill>
              <a:prstDash val="solid"/>
              <a:miter lim="400000"/>
            </a:ln>
          </a:insideH>
          <a:insideV>
            <a:ln w="12700" cap="flat">
              <a:noFill/>
              <a:miter lim="400000"/>
            </a:ln>
          </a:insideV>
        </a:tcBdr>
        <a:fill>
          <a:solidFill>
            <a:srgbClr val="6F6F6F"/>
          </a:solidFill>
        </a:fill>
      </a:tcStyle>
    </a:firstRow>
  </a:tblStyle>
  <a:tblStyle styleId="{2708684C-4D16-4618-839F-0558EEFCDFE6}"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B8B8B8"/>
              </a:solidFill>
              <a:custDash>
                <a:ds d="200000" sp="200000"/>
              </a:custDash>
              <a:miter lim="400000"/>
            </a:ln>
          </a:top>
          <a:bottom>
            <a:ln w="12700" cap="flat">
              <a:solidFill>
                <a:srgbClr val="B8B8B8"/>
              </a:solidFill>
              <a:custDash>
                <a:ds d="200000" sp="200000"/>
              </a:custDash>
              <a:miter lim="400000"/>
            </a:ln>
          </a:bottom>
          <a:insideH>
            <a:ln w="12700" cap="flat">
              <a:solidFill>
                <a:srgbClr val="B8B8B8"/>
              </a:solidFill>
              <a:custDash>
                <a:ds d="200000" sp="200000"/>
              </a:custDash>
              <a:miter lim="400000"/>
            </a:ln>
          </a:insideH>
          <a:insideV>
            <a:ln w="12700" cap="flat">
              <a:noFill/>
              <a:miter lim="400000"/>
            </a:ln>
          </a:insideV>
        </a:tcBdr>
        <a:fill>
          <a:noFill/>
        </a:fill>
      </a:tcStyle>
    </a:wholeTbl>
    <a:band2H>
      <a:tcTxStyle b="def" i="def"/>
      <a:tcStyle>
        <a:tcBdr/>
        <a:fill>
          <a:solidFill>
            <a:srgbClr val="AAAAAA">
              <a:alpha val="20000"/>
            </a:srgbClr>
          </a:solidFill>
        </a:fill>
      </a:tcStyle>
    </a:band2H>
    <a:firstCol>
      <a:tcTxStyle b="off" i="off">
        <a:fontRef idx="minor">
          <a:srgbClr val="363929"/>
        </a:fontRef>
        <a:srgbClr val="363929"/>
      </a:tcTxStyle>
      <a:tcStyle>
        <a:tcBdr>
          <a:left>
            <a:ln w="12700" cap="flat">
              <a:solidFill>
                <a:srgbClr val="B8B8B8"/>
              </a:solidFill>
              <a:prstDash val="solid"/>
              <a:miter lim="400000"/>
            </a:ln>
          </a:left>
          <a:right>
            <a:ln w="25400" cap="flat">
              <a:solidFill>
                <a:srgbClr val="B8B8B8"/>
              </a:solidFill>
              <a:prstDash val="solid"/>
              <a:miter lim="400000"/>
            </a:ln>
          </a:right>
          <a:top>
            <a:ln w="12700" cap="flat">
              <a:solidFill>
                <a:srgbClr val="B8B8B8"/>
              </a:solidFill>
              <a:custDash>
                <a:ds d="200000" sp="200000"/>
              </a:custDash>
              <a:miter lim="400000"/>
            </a:ln>
          </a:top>
          <a:bottom>
            <a:ln w="12700" cap="flat">
              <a:solidFill>
                <a:srgbClr val="B8B8B8"/>
              </a:solidFill>
              <a:custDash>
                <a:ds d="200000" sp="200000"/>
              </a:custDash>
              <a:miter lim="400000"/>
            </a:ln>
          </a:bottom>
          <a:insideH>
            <a:ln w="12700" cap="flat">
              <a:solidFill>
                <a:srgbClr val="B8B8B8"/>
              </a:solidFill>
              <a:custDash>
                <a:ds d="200000" sp="200000"/>
              </a:custDash>
              <a:miter lim="400000"/>
            </a:ln>
          </a:insideH>
          <a:insideV>
            <a:ln w="12700" cap="flat">
              <a:noFill/>
              <a:miter lim="400000"/>
            </a:ln>
          </a:insideV>
        </a:tcBdr>
        <a:fill>
          <a:noFill/>
        </a:fill>
      </a:tcStyle>
    </a:firstCol>
    <a:lastRow>
      <a:tcTxStyle b="off" i="off">
        <a:fontRef idx="minor">
          <a:srgbClr val="363929"/>
        </a:fontRef>
        <a:srgbClr val="363929"/>
      </a:tcTxStyle>
      <a:tcStyle>
        <a:tcBdr>
          <a:left>
            <a:ln w="12700" cap="flat">
              <a:noFill/>
              <a:miter lim="400000"/>
            </a:ln>
          </a:left>
          <a:right>
            <a:ln w="12700" cap="flat">
              <a:noFill/>
              <a:miter lim="400000"/>
            </a:ln>
          </a:right>
          <a:top>
            <a:ln w="254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custDash>
                <a:ds d="200000" sp="200000"/>
              </a:custDash>
              <a:miter lim="400000"/>
            </a:ln>
          </a:insideH>
          <a:insideV>
            <a:ln w="12700" cap="flat">
              <a:noFill/>
              <a:miter lim="400000"/>
            </a:ln>
          </a:insideV>
        </a:tcBdr>
        <a:fill>
          <a:noFill/>
        </a:fill>
      </a:tcStyle>
    </a:lastRow>
    <a:firstRow>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B8B8B8"/>
              </a:solidFill>
              <a:prstDash val="solid"/>
              <a:miter lim="400000"/>
            </a:ln>
          </a:top>
          <a:bottom>
            <a:ln w="25400" cap="flat">
              <a:solidFill>
                <a:srgbClr val="B8B8B8"/>
              </a:solidFill>
              <a:prstDash val="solid"/>
              <a:miter lim="400000"/>
            </a:ln>
          </a:bottom>
          <a:insideH>
            <a:ln w="12700" cap="flat">
              <a:solidFill>
                <a:srgbClr val="B8B8B8"/>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2.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2.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el och undertitel">
    <p:spTree>
      <p:nvGrpSpPr>
        <p:cNvPr id="1" name=""/>
        <p:cNvGrpSpPr/>
        <p:nvPr/>
      </p:nvGrpSpPr>
      <p:grpSpPr>
        <a:xfrm>
          <a:off x="0" y="0"/>
          <a:ext cx="0" cy="0"/>
          <a:chOff x="0" y="0"/>
          <a:chExt cx="0" cy="0"/>
        </a:xfrm>
      </p:grpSpPr>
      <p:sp>
        <p:nvSpPr>
          <p:cNvPr id="11" name="Titeltext"/>
          <p:cNvSpPr txBox="1"/>
          <p:nvPr>
            <p:ph type="title"/>
          </p:nvPr>
        </p:nvSpPr>
        <p:spPr>
          <a:prstGeom prst="rect">
            <a:avLst/>
          </a:prstGeom>
        </p:spPr>
        <p:txBody>
          <a:bodyPr/>
          <a:lstStyle/>
          <a:p>
            <a:pPr/>
            <a:r>
              <a:t>Titeltext</a:t>
            </a:r>
          </a:p>
        </p:txBody>
      </p:sp>
      <p:sp>
        <p:nvSpPr>
          <p:cNvPr id="12" name="Brödtext nivå ett…"/>
          <p:cNvSpPr txBox="1"/>
          <p:nvPr>
            <p:ph type="body" sz="quarter" idx="1"/>
          </p:nvPr>
        </p:nvSpPr>
        <p:spPr>
          <a:prstGeom prst="rect">
            <a:avLst/>
          </a:prstGeom>
        </p:spPr>
        <p:txBody>
          <a:bodyPr/>
          <a:lstStyle/>
          <a:p>
            <a:pPr/>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Horisontellt">
    <p:spTree>
      <p:nvGrpSpPr>
        <p:cNvPr id="1" name=""/>
        <p:cNvGrpSpPr/>
        <p:nvPr/>
      </p:nvGrpSpPr>
      <p:grpSpPr>
        <a:xfrm>
          <a:off x="0" y="0"/>
          <a:ext cx="0" cy="0"/>
          <a:chOff x="0" y="0"/>
          <a:chExt cx="0" cy="0"/>
        </a:xfrm>
      </p:grpSpPr>
      <p:sp>
        <p:nvSpPr>
          <p:cNvPr id="20" name="Bild"/>
          <p:cNvSpPr/>
          <p:nvPr>
            <p:ph type="pic" sz="half" idx="21"/>
          </p:nvPr>
        </p:nvSpPr>
        <p:spPr>
          <a:xfrm>
            <a:off x="3479735" y="1447815"/>
            <a:ext cx="6586036" cy="4381638"/>
          </a:xfrm>
          <a:prstGeom prst="rect">
            <a:avLst/>
          </a:prstGeom>
          <a:ln w="9525">
            <a:round/>
          </a:ln>
        </p:spPr>
        <p:txBody>
          <a:bodyPr lIns="91439" tIns="45719" rIns="91439" bIns="45719">
            <a:noAutofit/>
          </a:bodyPr>
          <a:lstStyle/>
          <a:p>
            <a:pPr/>
          </a:p>
        </p:txBody>
      </p:sp>
      <p:sp>
        <p:nvSpPr>
          <p:cNvPr id="21" name="Titeltext"/>
          <p:cNvSpPr txBox="1"/>
          <p:nvPr>
            <p:ph type="title"/>
          </p:nvPr>
        </p:nvSpPr>
        <p:spPr>
          <a:xfrm>
            <a:off x="1778000" y="6019800"/>
            <a:ext cx="10464800" cy="2019300"/>
          </a:xfrm>
          <a:prstGeom prst="rect">
            <a:avLst/>
          </a:prstGeom>
        </p:spPr>
        <p:txBody>
          <a:bodyPr anchor="ctr"/>
          <a:lstStyle/>
          <a:p>
            <a:pPr/>
            <a:r>
              <a:t>Titeltext</a:t>
            </a:r>
          </a:p>
        </p:txBody>
      </p:sp>
      <p:sp>
        <p:nvSpPr>
          <p:cNvPr id="22" name="Brödtext nivå ett…"/>
          <p:cNvSpPr txBox="1"/>
          <p:nvPr>
            <p:ph type="body" sz="quarter" idx="1"/>
          </p:nvPr>
        </p:nvSpPr>
        <p:spPr>
          <a:xfrm>
            <a:off x="1778000" y="7861300"/>
            <a:ext cx="10464800" cy="1473200"/>
          </a:xfrm>
          <a:prstGeom prst="rect">
            <a:avLst/>
          </a:prstGeom>
        </p:spPr>
        <p:txBody>
          <a:bodyPr/>
          <a:lstStyle/>
          <a:p>
            <a:pPr/>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Centrerad">
    <p:spTree>
      <p:nvGrpSpPr>
        <p:cNvPr id="1" name=""/>
        <p:cNvGrpSpPr/>
        <p:nvPr/>
      </p:nvGrpSpPr>
      <p:grpSpPr>
        <a:xfrm>
          <a:off x="0" y="0"/>
          <a:ext cx="0" cy="0"/>
          <a:chOff x="0" y="0"/>
          <a:chExt cx="0" cy="0"/>
        </a:xfrm>
      </p:grpSpPr>
      <p:sp>
        <p:nvSpPr>
          <p:cNvPr id="30" name="Titeltext"/>
          <p:cNvSpPr txBox="1"/>
          <p:nvPr>
            <p:ph type="title"/>
          </p:nvPr>
        </p:nvSpPr>
        <p:spPr>
          <a:xfrm>
            <a:off x="2222500" y="3581400"/>
            <a:ext cx="9575800" cy="2590800"/>
          </a:xfrm>
          <a:prstGeom prst="rect">
            <a:avLst/>
          </a:prstGeom>
        </p:spPr>
        <p:txBody>
          <a:bodyPr anchor="ctr"/>
          <a:lstStyle>
            <a:lvl1pPr>
              <a:defRPr sz="6800"/>
            </a:lvl1pPr>
          </a:lstStyle>
          <a:p>
            <a:pPr/>
            <a:r>
              <a:t>Titeltext</a:t>
            </a:r>
          </a:p>
        </p:txBody>
      </p:sp>
      <p:sp>
        <p:nvSpPr>
          <p:cNvPr id="3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kalt">
    <p:spTree>
      <p:nvGrpSpPr>
        <p:cNvPr id="1" name=""/>
        <p:cNvGrpSpPr/>
        <p:nvPr/>
      </p:nvGrpSpPr>
      <p:grpSpPr>
        <a:xfrm>
          <a:off x="0" y="0"/>
          <a:ext cx="0" cy="0"/>
          <a:chOff x="0" y="0"/>
          <a:chExt cx="0" cy="0"/>
        </a:xfrm>
      </p:grpSpPr>
      <p:sp>
        <p:nvSpPr>
          <p:cNvPr id="38" name="Bild"/>
          <p:cNvSpPr/>
          <p:nvPr>
            <p:ph type="pic" idx="21"/>
          </p:nvPr>
        </p:nvSpPr>
        <p:spPr>
          <a:xfrm>
            <a:off x="3345870" y="1602511"/>
            <a:ext cx="9136858" cy="6078679"/>
          </a:xfrm>
          <a:prstGeom prst="rect">
            <a:avLst/>
          </a:prstGeom>
          <a:ln w="9525">
            <a:round/>
          </a:ln>
        </p:spPr>
        <p:txBody>
          <a:bodyPr lIns="91439" tIns="45719" rIns="91439" bIns="45719">
            <a:noAutofit/>
          </a:bodyPr>
          <a:lstStyle/>
          <a:p>
            <a:pPr/>
          </a:p>
        </p:txBody>
      </p:sp>
      <p:sp>
        <p:nvSpPr>
          <p:cNvPr id="39" name="Titeltext"/>
          <p:cNvSpPr txBox="1"/>
          <p:nvPr>
            <p:ph type="title"/>
          </p:nvPr>
        </p:nvSpPr>
        <p:spPr>
          <a:xfrm>
            <a:off x="1104900" y="1993900"/>
            <a:ext cx="6299200" cy="3124200"/>
          </a:xfrm>
          <a:prstGeom prst="rect">
            <a:avLst/>
          </a:prstGeom>
        </p:spPr>
        <p:txBody>
          <a:bodyPr/>
          <a:lstStyle>
            <a:lvl1pPr>
              <a:defRPr sz="6800"/>
            </a:lvl1pPr>
          </a:lstStyle>
          <a:p>
            <a:pPr/>
            <a:r>
              <a:t>Titeltext</a:t>
            </a:r>
          </a:p>
        </p:txBody>
      </p:sp>
      <p:sp>
        <p:nvSpPr>
          <p:cNvPr id="40" name="Brödtext nivå ett…"/>
          <p:cNvSpPr txBox="1"/>
          <p:nvPr>
            <p:ph type="body" sz="quarter" idx="1"/>
          </p:nvPr>
        </p:nvSpPr>
        <p:spPr>
          <a:xfrm>
            <a:off x="1104900" y="5257800"/>
            <a:ext cx="6299200" cy="2844800"/>
          </a:xfrm>
          <a:prstGeom prst="rect">
            <a:avLst/>
          </a:prstGeom>
        </p:spPr>
        <p:txBody>
          <a:bodyPr/>
          <a:lstStyle>
            <a:lvl1pPr>
              <a:defRPr sz="4000"/>
            </a:lvl1pPr>
            <a:lvl2pPr>
              <a:defRPr sz="4000"/>
            </a:lvl2pPr>
            <a:lvl3pPr>
              <a:defRPr sz="4000"/>
            </a:lvl3pPr>
            <a:lvl4pPr>
              <a:defRPr sz="4000"/>
            </a:lvl4pPr>
            <a:lvl5pPr>
              <a:defRPr sz="40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Upptil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8" name="Titeltext"/>
          <p:cNvSpPr txBox="1"/>
          <p:nvPr>
            <p:ph type="title"/>
          </p:nvPr>
        </p:nvSpPr>
        <p:spPr>
          <a:xfrm>
            <a:off x="1968500" y="152400"/>
            <a:ext cx="9753600" cy="2590800"/>
          </a:xfrm>
          <a:prstGeom prst="rect">
            <a:avLst/>
          </a:prstGeom>
        </p:spPr>
        <p:txBody>
          <a:bodyPr anchor="ctr"/>
          <a:lstStyle>
            <a:lvl1pPr>
              <a:defRPr sz="6800"/>
            </a:lvl1pPr>
          </a:lstStyle>
          <a:p>
            <a:pPr/>
            <a:r>
              <a:t>Titeltext</a:t>
            </a:r>
          </a:p>
        </p:txBody>
      </p:sp>
      <p:sp>
        <p:nvSpPr>
          <p:cNvPr id="49"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Insi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6" name="Titeltext"/>
          <p:cNvSpPr txBox="1"/>
          <p:nvPr>
            <p:ph type="title"/>
          </p:nvPr>
        </p:nvSpPr>
        <p:spPr>
          <a:xfrm>
            <a:off x="2044700" y="3581400"/>
            <a:ext cx="9575800" cy="2590800"/>
          </a:xfrm>
          <a:prstGeom prst="rect">
            <a:avLst/>
          </a:prstGeom>
        </p:spPr>
        <p:txBody>
          <a:bodyPr anchor="ctr"/>
          <a:lstStyle>
            <a:lvl1pPr>
              <a:defRPr sz="6800"/>
            </a:lvl1pPr>
          </a:lstStyle>
          <a:p>
            <a:pPr/>
            <a:r>
              <a:t>Titeltext</a:t>
            </a:r>
          </a:p>
        </p:txBody>
      </p:sp>
      <p:sp>
        <p:nvSpPr>
          <p:cNvPr id="57"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punk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4" name="Titeltext"/>
          <p:cNvSpPr txBox="1"/>
          <p:nvPr>
            <p:ph type="title"/>
          </p:nvPr>
        </p:nvSpPr>
        <p:spPr>
          <a:xfrm>
            <a:off x="1968500" y="152400"/>
            <a:ext cx="9753600" cy="2590800"/>
          </a:xfrm>
          <a:prstGeom prst="rect">
            <a:avLst/>
          </a:prstGeom>
        </p:spPr>
        <p:txBody>
          <a:bodyPr anchor="ctr"/>
          <a:lstStyle>
            <a:lvl1pPr>
              <a:defRPr sz="6800"/>
            </a:lvl1pPr>
          </a:lstStyle>
          <a:p>
            <a:pPr/>
            <a:r>
              <a:t>Titeltext</a:t>
            </a:r>
          </a:p>
        </p:txBody>
      </p:sp>
      <p:sp>
        <p:nvSpPr>
          <p:cNvPr id="65" name="Brödtext nivå ett…"/>
          <p:cNvSpPr txBox="1"/>
          <p:nvPr>
            <p:ph type="body" idx="1"/>
          </p:nvPr>
        </p:nvSpPr>
        <p:spPr>
          <a:xfrm>
            <a:off x="1968500" y="2743200"/>
            <a:ext cx="9753600" cy="5842000"/>
          </a:xfrm>
          <a:prstGeom prst="rect">
            <a:avLst/>
          </a:prstGeom>
        </p:spPr>
        <p:txBody>
          <a:bodyPr anchor="ctr"/>
          <a:lstStyle>
            <a:lvl1pPr marL="546100" indent="-546100" algn="l">
              <a:spcBef>
                <a:spcPts val="5000"/>
              </a:spcBef>
              <a:buSzPct val="35000"/>
              <a:buBlip>
                <a:blip r:embed="rId3"/>
              </a:buBlip>
              <a:defRPr sz="4000"/>
            </a:lvl1pPr>
            <a:lvl2pPr marL="1092200" indent="-546100" algn="l">
              <a:spcBef>
                <a:spcPts val="5000"/>
              </a:spcBef>
              <a:buSzPct val="35000"/>
              <a:buBlip>
                <a:blip r:embed="rId3"/>
              </a:buBlip>
              <a:defRPr sz="4000"/>
            </a:lvl2pPr>
            <a:lvl3pPr marL="1638300" indent="-546100" algn="l">
              <a:spcBef>
                <a:spcPts val="5000"/>
              </a:spcBef>
              <a:buSzPct val="35000"/>
              <a:buBlip>
                <a:blip r:embed="rId3"/>
              </a:buBlip>
              <a:defRPr sz="4000"/>
            </a:lvl3pPr>
            <a:lvl4pPr marL="2184400" indent="-546100" algn="l">
              <a:spcBef>
                <a:spcPts val="5000"/>
              </a:spcBef>
              <a:buSzPct val="35000"/>
              <a:buBlip>
                <a:blip r:embed="rId3"/>
              </a:buBlip>
              <a:defRPr sz="4000"/>
            </a:lvl4pPr>
            <a:lvl5pPr marL="2730500" indent="-546100" algn="l">
              <a:spcBef>
                <a:spcPts val="5000"/>
              </a:spcBef>
              <a:buSzPct val="35000"/>
              <a:buBlip>
                <a:blip r:embed="rId3"/>
              </a:buBlip>
              <a:defRPr sz="4000"/>
            </a:lvl5pPr>
          </a:lstStyle>
          <a:p>
            <a:pPr>
              <a:defRPr>
                <a:effectLst/>
              </a:defRPr>
            </a:pPr>
            <a:r>
              <a:t>Brödtext nivå ett</a:t>
            </a:r>
          </a:p>
          <a:p>
            <a:pPr lvl="1">
              <a:defRPr>
                <a:effectLst/>
              </a:defRPr>
            </a:pPr>
            <a:r>
              <a:t>Brödtext nivå två</a:t>
            </a:r>
          </a:p>
          <a:p>
            <a:pPr lvl="2">
              <a:defRPr>
                <a:effectLst/>
              </a:defRPr>
            </a:pPr>
            <a:r>
              <a:t>Brödtext nivå tre</a:t>
            </a:r>
          </a:p>
          <a:p>
            <a:pPr lvl="3">
              <a:defRPr>
                <a:effectLst/>
              </a:defRPr>
            </a:pPr>
            <a:r>
              <a:t>Brödtext nivå fyra</a:t>
            </a:r>
          </a:p>
          <a:p>
            <a:pPr lvl="4">
              <a:defRPr>
                <a:effectLst/>
              </a:defRPr>
            </a:pPr>
            <a:r>
              <a:t>Brödtext nivå fem</a:t>
            </a:r>
          </a:p>
        </p:txBody>
      </p:sp>
      <p:sp>
        <p:nvSpPr>
          <p:cNvPr id="6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r och bi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3" name="Bild"/>
          <p:cNvSpPr/>
          <p:nvPr>
            <p:ph type="pic" sz="half" idx="21"/>
          </p:nvPr>
        </p:nvSpPr>
        <p:spPr>
          <a:xfrm>
            <a:off x="3438142" y="2844292"/>
            <a:ext cx="8437767" cy="5613580"/>
          </a:xfrm>
          <a:prstGeom prst="rect">
            <a:avLst/>
          </a:prstGeom>
          <a:ln w="9525">
            <a:round/>
          </a:ln>
        </p:spPr>
        <p:txBody>
          <a:bodyPr lIns="91439" tIns="45719" rIns="91439" bIns="45719">
            <a:noAutofit/>
          </a:bodyPr>
          <a:lstStyle/>
          <a:p>
            <a:pPr/>
          </a:p>
        </p:txBody>
      </p:sp>
      <p:sp>
        <p:nvSpPr>
          <p:cNvPr id="74" name="Titeltext"/>
          <p:cNvSpPr txBox="1"/>
          <p:nvPr>
            <p:ph type="title"/>
          </p:nvPr>
        </p:nvSpPr>
        <p:spPr>
          <a:xfrm>
            <a:off x="1968500" y="152400"/>
            <a:ext cx="9753600" cy="2590800"/>
          </a:xfrm>
          <a:prstGeom prst="rect">
            <a:avLst/>
          </a:prstGeom>
        </p:spPr>
        <p:txBody>
          <a:bodyPr anchor="ctr"/>
          <a:lstStyle>
            <a:lvl1pPr>
              <a:defRPr sz="6800"/>
            </a:lvl1pPr>
          </a:lstStyle>
          <a:p>
            <a:pPr/>
            <a:r>
              <a:t>Titeltext</a:t>
            </a:r>
          </a:p>
        </p:txBody>
      </p:sp>
      <p:sp>
        <p:nvSpPr>
          <p:cNvPr id="75" name="Brödtext nivå ett…"/>
          <p:cNvSpPr txBox="1"/>
          <p:nvPr>
            <p:ph type="body" sz="half" idx="1"/>
          </p:nvPr>
        </p:nvSpPr>
        <p:spPr>
          <a:xfrm>
            <a:off x="1968500" y="2743200"/>
            <a:ext cx="4876800" cy="5842000"/>
          </a:xfrm>
          <a:prstGeom prst="rect">
            <a:avLst/>
          </a:prstGeom>
        </p:spPr>
        <p:txBody>
          <a:bodyPr anchor="ctr"/>
          <a:lstStyle>
            <a:lvl1pPr marL="406400" indent="-406400" algn="l">
              <a:spcBef>
                <a:spcPts val="4000"/>
              </a:spcBef>
              <a:buSzPct val="35000"/>
              <a:buBlip>
                <a:blip r:embed="rId3"/>
              </a:buBlip>
              <a:defRPr sz="3000"/>
            </a:lvl1pPr>
            <a:lvl2pPr marL="812800" indent="-406400" algn="l">
              <a:spcBef>
                <a:spcPts val="4000"/>
              </a:spcBef>
              <a:buSzPct val="35000"/>
              <a:buBlip>
                <a:blip r:embed="rId3"/>
              </a:buBlip>
              <a:defRPr sz="3000"/>
            </a:lvl2pPr>
            <a:lvl3pPr marL="1219200" indent="-406400" algn="l">
              <a:spcBef>
                <a:spcPts val="4000"/>
              </a:spcBef>
              <a:buSzPct val="35000"/>
              <a:buBlip>
                <a:blip r:embed="rId3"/>
              </a:buBlip>
              <a:defRPr sz="3000"/>
            </a:lvl3pPr>
            <a:lvl4pPr marL="1625600" indent="-406400" algn="l">
              <a:spcBef>
                <a:spcPts val="4000"/>
              </a:spcBef>
              <a:buSzPct val="35000"/>
              <a:buBlip>
                <a:blip r:embed="rId3"/>
              </a:buBlip>
              <a:defRPr sz="3000"/>
            </a:lvl4pPr>
            <a:lvl5pPr marL="2032000" indent="-406400" algn="l">
              <a:spcBef>
                <a:spcPts val="4000"/>
              </a:spcBef>
              <a:buSzPct val="35000"/>
              <a:buBlip>
                <a:blip r:embed="rId3"/>
              </a:buBlip>
              <a:defRPr sz="3000"/>
            </a:lvl5pPr>
          </a:lstStyle>
          <a:p>
            <a:pPr>
              <a:defRPr>
                <a:effectLst/>
              </a:defRPr>
            </a:pPr>
            <a:r>
              <a:t>Brödtext nivå ett</a:t>
            </a:r>
          </a:p>
          <a:p>
            <a:pPr lvl="1">
              <a:defRPr>
                <a:effectLst/>
              </a:defRPr>
            </a:pPr>
            <a:r>
              <a:t>Brödtext nivå två</a:t>
            </a:r>
          </a:p>
          <a:p>
            <a:pPr lvl="2">
              <a:defRPr>
                <a:effectLst/>
              </a:defRPr>
            </a:pPr>
            <a:r>
              <a:t>Brödtext nivå tre</a:t>
            </a:r>
          </a:p>
          <a:p>
            <a:pPr lvl="3">
              <a:defRPr>
                <a:effectLst/>
              </a:defRPr>
            </a:pPr>
            <a:r>
              <a:t>Brödtext nivå fyra</a:t>
            </a:r>
          </a:p>
          <a:p>
            <a:pPr lvl="4">
              <a:defRPr>
                <a:effectLst/>
              </a:defRPr>
            </a:pPr>
            <a:r>
              <a:t>Brödtext nivå fem</a:t>
            </a:r>
          </a:p>
        </p:txBody>
      </p:sp>
      <p:sp>
        <p:nvSpPr>
          <p:cNvPr id="7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 Vertikalt f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Bild"/>
          <p:cNvSpPr/>
          <p:nvPr>
            <p:ph type="pic" sz="half" idx="21"/>
          </p:nvPr>
        </p:nvSpPr>
        <p:spPr>
          <a:xfrm>
            <a:off x="3972411" y="2181892"/>
            <a:ext cx="8115301" cy="5399046"/>
          </a:xfrm>
          <a:prstGeom prst="rect">
            <a:avLst/>
          </a:prstGeom>
          <a:ln w="9525">
            <a:round/>
          </a:ln>
        </p:spPr>
        <p:txBody>
          <a:bodyPr lIns="91439" tIns="45719" rIns="91439" bIns="45719">
            <a:noAutofit/>
          </a:bodyPr>
          <a:lstStyle/>
          <a:p>
            <a:pPr/>
          </a:p>
        </p:txBody>
      </p:sp>
      <p:sp>
        <p:nvSpPr>
          <p:cNvPr id="84" name="Titeltext"/>
          <p:cNvSpPr txBox="1"/>
          <p:nvPr>
            <p:ph type="title"/>
          </p:nvPr>
        </p:nvSpPr>
        <p:spPr>
          <a:xfrm>
            <a:off x="1104900" y="1993900"/>
            <a:ext cx="6299200" cy="3124200"/>
          </a:xfrm>
          <a:prstGeom prst="rect">
            <a:avLst/>
          </a:prstGeom>
        </p:spPr>
        <p:txBody>
          <a:bodyPr/>
          <a:lstStyle>
            <a:lvl1pPr>
              <a:defRPr sz="6800"/>
            </a:lvl1pPr>
          </a:lstStyle>
          <a:p>
            <a:pPr/>
            <a:r>
              <a:t>Titeltext</a:t>
            </a:r>
          </a:p>
        </p:txBody>
      </p:sp>
      <p:sp>
        <p:nvSpPr>
          <p:cNvPr id="85" name="Brödtext nivå ett…"/>
          <p:cNvSpPr txBox="1"/>
          <p:nvPr>
            <p:ph type="body" sz="quarter" idx="1"/>
          </p:nvPr>
        </p:nvSpPr>
        <p:spPr>
          <a:xfrm>
            <a:off x="1104900" y="5257800"/>
            <a:ext cx="6299200" cy="2857500"/>
          </a:xfrm>
          <a:prstGeom prst="rect">
            <a:avLst/>
          </a:prstGeom>
        </p:spPr>
        <p:txBody>
          <a:bodyPr/>
          <a:lstStyle>
            <a:lvl1pPr>
              <a:defRPr sz="4000"/>
            </a:lvl1pPr>
            <a:lvl2pPr>
              <a:defRPr sz="4000"/>
            </a:lvl2pPr>
            <a:lvl3pPr>
              <a:defRPr sz="4000"/>
            </a:lvl3pPr>
            <a:lvl4pPr>
              <a:defRPr sz="4000"/>
            </a:lvl4pPr>
            <a:lvl5pPr>
              <a:defRPr sz="40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86"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3" name="Brödtext nivå ett…"/>
          <p:cNvSpPr txBox="1"/>
          <p:nvPr>
            <p:ph type="body" idx="1"/>
          </p:nvPr>
        </p:nvSpPr>
        <p:spPr>
          <a:xfrm>
            <a:off x="1955800" y="1663700"/>
            <a:ext cx="9753600" cy="6413500"/>
          </a:xfrm>
          <a:prstGeom prst="rect">
            <a:avLst/>
          </a:prstGeom>
        </p:spPr>
        <p:txBody>
          <a:bodyPr anchor="ctr"/>
          <a:lstStyle>
            <a:lvl1pPr marL="546100" indent="-546100" algn="l">
              <a:spcBef>
                <a:spcPts val="5000"/>
              </a:spcBef>
              <a:buSzPct val="35000"/>
              <a:buBlip>
                <a:blip r:embed="rId3"/>
              </a:buBlip>
              <a:defRPr sz="4000"/>
            </a:lvl1pPr>
            <a:lvl2pPr marL="1092200" indent="-546100" algn="l">
              <a:spcBef>
                <a:spcPts val="5000"/>
              </a:spcBef>
              <a:buSzPct val="35000"/>
              <a:buBlip>
                <a:blip r:embed="rId3"/>
              </a:buBlip>
              <a:defRPr sz="4000"/>
            </a:lvl2pPr>
            <a:lvl3pPr marL="1638300" indent="-546100" algn="l">
              <a:spcBef>
                <a:spcPts val="5000"/>
              </a:spcBef>
              <a:buSzPct val="35000"/>
              <a:buBlip>
                <a:blip r:embed="rId3"/>
              </a:buBlip>
              <a:defRPr sz="4000"/>
            </a:lvl3pPr>
            <a:lvl4pPr marL="2184400" indent="-546100" algn="l">
              <a:spcBef>
                <a:spcPts val="5000"/>
              </a:spcBef>
              <a:buSzPct val="35000"/>
              <a:buBlip>
                <a:blip r:embed="rId3"/>
              </a:buBlip>
              <a:defRPr sz="4000"/>
            </a:lvl4pPr>
            <a:lvl5pPr marL="2730500" indent="-546100" algn="l">
              <a:spcBef>
                <a:spcPts val="5000"/>
              </a:spcBef>
              <a:buSzPct val="35000"/>
              <a:buBlip>
                <a:blip r:embed="rId3"/>
              </a:buBlip>
              <a:defRPr sz="4000"/>
            </a:lvl5pPr>
          </a:lstStyle>
          <a:p>
            <a:pPr>
              <a:defRPr>
                <a:effectLst/>
              </a:defRPr>
            </a:pPr>
            <a:r>
              <a:t>Brödtext nivå ett</a:t>
            </a:r>
          </a:p>
          <a:p>
            <a:pPr lvl="1">
              <a:defRPr>
                <a:effectLst/>
              </a:defRPr>
            </a:pPr>
            <a:r>
              <a:t>Brödtext nivå två</a:t>
            </a:r>
          </a:p>
          <a:p>
            <a:pPr lvl="2">
              <a:defRPr>
                <a:effectLst/>
              </a:defRPr>
            </a:pPr>
            <a:r>
              <a:t>Brödtext nivå tre</a:t>
            </a:r>
          </a:p>
          <a:p>
            <a:pPr lvl="3">
              <a:defRPr>
                <a:effectLst/>
              </a:defRPr>
            </a:pPr>
            <a:r>
              <a:t>Brödtext nivå fyra</a:t>
            </a:r>
          </a:p>
          <a:p>
            <a:pPr lvl="4">
              <a:defRPr>
                <a:effectLst/>
              </a:defRPr>
            </a:pPr>
            <a:r>
              <a:t>Brödtext nivå fem</a:t>
            </a:r>
          </a:p>
        </p:txBody>
      </p:sp>
      <p:sp>
        <p:nvSpPr>
          <p:cNvPr id="94"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si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1" name="Bild"/>
          <p:cNvSpPr/>
          <p:nvPr>
            <p:ph type="pic" idx="21"/>
          </p:nvPr>
        </p:nvSpPr>
        <p:spPr>
          <a:xfrm>
            <a:off x="-5219700" y="762000"/>
            <a:ext cx="12370293" cy="8229859"/>
          </a:xfrm>
          <a:prstGeom prst="rect">
            <a:avLst/>
          </a:prstGeom>
          <a:ln w="9525">
            <a:round/>
          </a:ln>
        </p:spPr>
        <p:txBody>
          <a:bodyPr lIns="91439" tIns="45719" rIns="91439" bIns="45719">
            <a:noAutofit/>
          </a:bodyPr>
          <a:lstStyle/>
          <a:p>
            <a:pPr/>
          </a:p>
        </p:txBody>
      </p:sp>
      <p:sp>
        <p:nvSpPr>
          <p:cNvPr id="102" name="Bild"/>
          <p:cNvSpPr/>
          <p:nvPr>
            <p:ph type="pic" sz="quarter" idx="22"/>
          </p:nvPr>
        </p:nvSpPr>
        <p:spPr>
          <a:xfrm>
            <a:off x="7505700" y="749300"/>
            <a:ext cx="4764559" cy="3175000"/>
          </a:xfrm>
          <a:prstGeom prst="rect">
            <a:avLst/>
          </a:prstGeom>
          <a:ln w="9525">
            <a:round/>
          </a:ln>
        </p:spPr>
        <p:txBody>
          <a:bodyPr lIns="91439" tIns="45719" rIns="91439" bIns="45719">
            <a:noAutofit/>
          </a:bodyPr>
          <a:lstStyle/>
          <a:p>
            <a:pPr/>
          </a:p>
        </p:txBody>
      </p:sp>
      <p:sp>
        <p:nvSpPr>
          <p:cNvPr id="103" name="Bild"/>
          <p:cNvSpPr/>
          <p:nvPr>
            <p:ph type="pic" sz="half" idx="23"/>
          </p:nvPr>
        </p:nvSpPr>
        <p:spPr>
          <a:xfrm>
            <a:off x="6830042" y="4305908"/>
            <a:ext cx="6117768" cy="4977876"/>
          </a:xfrm>
          <a:prstGeom prst="rect">
            <a:avLst/>
          </a:prstGeom>
          <a:ln w="9525">
            <a:round/>
          </a:ln>
        </p:spPr>
        <p:txBody>
          <a:bodyPr lIns="91439" tIns="45719" rIns="91439" bIns="45719">
            <a:noAutofit/>
          </a:bodyPr>
          <a:lstStyle/>
          <a:p>
            <a:pPr/>
          </a:p>
        </p:txBody>
      </p:sp>
      <p:sp>
        <p:nvSpPr>
          <p:cNvPr id="104"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1" name="–Johnny Appleseed"/>
          <p:cNvSpPr/>
          <p:nvPr>
            <p:ph type="body" sz="quarter" idx="21"/>
          </p:nvPr>
        </p:nvSpPr>
        <p:spPr>
          <a:xfrm>
            <a:off x="1625600" y="6362700"/>
            <a:ext cx="10464800" cy="537213"/>
          </a:xfrm>
          <a:prstGeom prst="rect">
            <a:avLst/>
          </a:prstGeom>
        </p:spPr>
        <p:txBody>
          <a:bodyPr>
            <a:spAutoFit/>
          </a:bodyPr>
          <a:lstStyle>
            <a:lvl1pPr defTabSz="584200">
              <a:defRPr sz="2800"/>
            </a:lvl1pPr>
          </a:lstStyle>
          <a:p>
            <a:pPr>
              <a:defRPr>
                <a:effectLst/>
              </a:defRPr>
            </a:pPr>
            <a:r>
              <a:t>–Johnny Appleseed</a:t>
            </a:r>
          </a:p>
        </p:txBody>
      </p:sp>
      <p:sp>
        <p:nvSpPr>
          <p:cNvPr id="112" name="”Skriv ett citat här.”"/>
          <p:cNvSpPr/>
          <p:nvPr>
            <p:ph type="body" sz="quarter" idx="22"/>
          </p:nvPr>
        </p:nvSpPr>
        <p:spPr>
          <a:xfrm>
            <a:off x="1625600" y="4254500"/>
            <a:ext cx="10464800" cy="711204"/>
          </a:xfrm>
          <a:prstGeom prst="rect">
            <a:avLst/>
          </a:prstGeom>
        </p:spPr>
        <p:txBody>
          <a:bodyPr anchor="ctr">
            <a:spAutoFit/>
          </a:bodyPr>
          <a:lstStyle>
            <a:lvl1pPr defTabSz="584200">
              <a:spcBef>
                <a:spcPts val="2400"/>
              </a:spcBef>
              <a:defRPr sz="4000"/>
            </a:lvl1pPr>
          </a:lstStyle>
          <a:p>
            <a:pPr>
              <a:defRPr>
                <a:effectLst/>
              </a:defRPr>
            </a:pPr>
            <a:r>
              <a:t>”Skriv ett citat här.”</a:t>
            </a:r>
          </a:p>
        </p:txBody>
      </p:sp>
      <p:sp>
        <p:nvSpPr>
          <p:cNvPr id="113"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0" name="Bild"/>
          <p:cNvSpPr/>
          <p:nvPr>
            <p:ph type="pic" idx="21"/>
          </p:nvPr>
        </p:nvSpPr>
        <p:spPr>
          <a:xfrm>
            <a:off x="-1295400" y="0"/>
            <a:ext cx="14660628" cy="9753600"/>
          </a:xfrm>
          <a:prstGeom prst="rect">
            <a:avLst/>
          </a:prstGeom>
        </p:spPr>
        <p:txBody>
          <a:bodyPr lIns="91439" tIns="45719" rIns="91439" bIns="45719">
            <a:noAutofit/>
          </a:bodyPr>
          <a:lstStyle/>
          <a:p>
            <a:pPr/>
          </a:p>
        </p:txBody>
      </p:sp>
      <p:sp>
        <p:nvSpPr>
          <p:cNvPr id="121"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om">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8" name="Diabilds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eltext"/>
          <p:cNvSpPr txBox="1"/>
          <p:nvPr>
            <p:ph type="title"/>
          </p:nvPr>
        </p:nvSpPr>
        <p:spPr>
          <a:xfrm>
            <a:off x="1778000" y="1765300"/>
            <a:ext cx="10464800" cy="312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Titeltext</a:t>
            </a:r>
          </a:p>
        </p:txBody>
      </p:sp>
      <p:sp>
        <p:nvSpPr>
          <p:cNvPr id="3" name="Brödtext nivå ett…"/>
          <p:cNvSpPr txBox="1"/>
          <p:nvPr>
            <p:ph type="body" idx="1"/>
          </p:nvPr>
        </p:nvSpPr>
        <p:spPr>
          <a:xfrm>
            <a:off x="1778000" y="5029200"/>
            <a:ext cx="10464800" cy="1549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p:nvPr>
            <p:ph type="sldNum" sz="quarter" idx="2"/>
          </p:nvPr>
        </p:nvSpPr>
        <p:spPr>
          <a:xfrm>
            <a:off x="12153899" y="9169400"/>
            <a:ext cx="453239" cy="462282"/>
          </a:xfrm>
          <a:prstGeom prst="rect">
            <a:avLst/>
          </a:prstGeom>
          <a:ln w="12700">
            <a:miter lim="400000"/>
          </a:ln>
        </p:spPr>
        <p:txBody>
          <a:bodyPr wrap="none" lIns="50800" tIns="50800" rIns="50800" bIns="50800">
            <a:spAutoFit/>
          </a:bodyPr>
          <a:lstStyle>
            <a:lvl1pPr algn="r">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1pPr>
      <a:lvl2pPr marL="0" marR="0" indent="2286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2pPr>
      <a:lvl3pPr marL="0" marR="0" indent="4572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3pPr>
      <a:lvl4pPr marL="0" marR="0" indent="6858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4pPr>
      <a:lvl5pPr marL="0" marR="0" indent="9144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5pPr>
      <a:lvl6pPr marL="0" marR="0" indent="11430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6pPr>
      <a:lvl7pPr marL="0" marR="0" indent="13716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7pPr>
      <a:lvl8pPr marL="0" marR="0" indent="16002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8pPr>
      <a:lvl9pPr marL="0" marR="0" indent="1828800" algn="ctr" defTabSz="457200" rtl="0" latinLnBrk="0">
        <a:lnSpc>
          <a:spcPct val="100000"/>
        </a:lnSpc>
        <a:spcBef>
          <a:spcPts val="0"/>
        </a:spcBef>
        <a:spcAft>
          <a:spcPts val="0"/>
        </a:spcAft>
        <a:buClrTx/>
        <a:buSzTx/>
        <a:buFontTx/>
        <a:buNone/>
        <a:tabLst>
          <a:tab pos="14859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9pPr>
    </p:titleStyle>
    <p:bodyStyle>
      <a:lvl1pPr marL="0" marR="0" indent="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1pPr>
      <a:lvl2pPr marL="0" marR="0" indent="2286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2pPr>
      <a:lvl3pPr marL="0" marR="0" indent="4572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3pPr>
      <a:lvl4pPr marL="0" marR="0" indent="6858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4pPr>
      <a:lvl5pPr marL="0" marR="0" indent="9144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5pPr>
      <a:lvl6pPr marL="0" marR="0" indent="11430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6pPr>
      <a:lvl7pPr marL="0" marR="0" indent="13716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7pPr>
      <a:lvl8pPr marL="0" marR="0" indent="16002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8pPr>
      <a:lvl9pPr marL="0" marR="0" indent="1828800" algn="ctr" defTabSz="457200" rtl="0" latinLnBrk="0">
        <a:lnSpc>
          <a:spcPct val="100000"/>
        </a:lnSpc>
        <a:spcBef>
          <a:spcPts val="0"/>
        </a:spcBef>
        <a:spcAft>
          <a:spcPts val="0"/>
        </a:spcAft>
        <a:buClrTx/>
        <a:buSzTx/>
        <a:buFontTx/>
        <a:buNone/>
        <a:tabLst/>
        <a:defRPr b="0" baseline="0" cap="none" i="0" spc="0" strike="noStrike" sz="42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9pPr>
    </p:bodyStyle>
    <p:otherStyle>
      <a:lvl1pPr marL="0" marR="0" indent="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1pPr>
      <a:lvl2pPr marL="0" marR="0" indent="2286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2pPr>
      <a:lvl3pPr marL="0" marR="0" indent="4572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3pPr>
      <a:lvl4pPr marL="0" marR="0" indent="6858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4pPr>
      <a:lvl5pPr marL="0" marR="0" indent="9144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5pPr>
      <a:lvl6pPr marL="0" marR="0" indent="11430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6pPr>
      <a:lvl7pPr marL="0" marR="0" indent="13716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7pPr>
      <a:lvl8pPr marL="0" marR="0" indent="16002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8pPr>
      <a:lvl9pPr marL="0" marR="0" indent="1828800" algn="r" defTabSz="4572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Optim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lång.jpg" descr="lång.jpg"/>
          <p:cNvPicPr>
            <a:picLocks noChangeAspect="0"/>
          </p:cNvPicPr>
          <p:nvPr>
            <p:ph type="pic" idx="21"/>
          </p:nvPr>
        </p:nvPicPr>
        <p:blipFill>
          <a:blip r:embed="rId2">
            <a:extLst/>
          </a:blip>
          <a:stretch>
            <a:fillRect/>
          </a:stretch>
        </p:blipFill>
        <p:spPr>
          <a:xfrm>
            <a:off x="6936085" y="2040582"/>
            <a:ext cx="5404398" cy="7419133"/>
          </a:xfrm>
          <a:prstGeom prst="rect">
            <a:avLst/>
          </a:prstGeom>
        </p:spPr>
      </p:pic>
      <p:sp>
        <p:nvSpPr>
          <p:cNvPr id="138" name="Gestaltning"/>
          <p:cNvSpPr txBox="1"/>
          <p:nvPr>
            <p:ph type="title"/>
          </p:nvPr>
        </p:nvSpPr>
        <p:spPr>
          <a:prstGeom prst="rect">
            <a:avLst/>
          </a:prstGeom>
        </p:spPr>
        <p:txBody>
          <a:bodyPr/>
          <a:lstStyle/>
          <a:p>
            <a:pPr/>
            <a:r>
              <a:t>Gestaltning</a:t>
            </a:r>
          </a:p>
        </p:txBody>
      </p:sp>
      <p:sp>
        <p:nvSpPr>
          <p:cNvPr id="139" name="”Även om huset var byggt med extra hög standard, med 3TUM4 och takhöjd på 2.05, räckte det inte. Som vanligt fick Kenneth böja huvudet snett åt sidan, örat nästan kloss an axeln och knixade lätt med knäna, som om han neg, för att komma in genom dörren.…"/>
          <p:cNvSpPr txBox="1"/>
          <p:nvPr>
            <p:ph type="body" sz="half" idx="1"/>
          </p:nvPr>
        </p:nvSpPr>
        <p:spPr>
          <a:prstGeom prst="rect">
            <a:avLst/>
          </a:prstGeom>
        </p:spPr>
        <p:txBody>
          <a:bodyPr/>
          <a:lstStyle/>
          <a:p>
            <a:pPr marL="365759" indent="-365759" defTabSz="411479">
              <a:spcBef>
                <a:spcPts val="3600"/>
              </a:spcBef>
              <a:buBlip>
                <a:blip r:embed="rId3"/>
              </a:buBlip>
              <a:defRPr sz="2700">
                <a:effectLst/>
              </a:defRPr>
            </a:pPr>
            <a:r>
              <a:t>”Även om huset var byggt med extra hög standard, med 3TUM4 och takhöjd på 2.05, räckte det inte. Som vanligt fick Kenneth böja huvudet snett åt sidan, örat nästan kloss an axeln och knixade lätt med knäna, som om han neg, för att komma in genom dörren. </a:t>
            </a:r>
          </a:p>
          <a:p>
            <a:pPr marL="365759" indent="-365759" defTabSz="411479">
              <a:spcBef>
                <a:spcPts val="3600"/>
              </a:spcBef>
              <a:buBlip>
                <a:blip r:embed="rId3"/>
              </a:buBlip>
              <a:defRPr sz="2700">
                <a:effectLst/>
              </a:defRPr>
            </a:pPr>
            <a:r>
              <a:t>-Vi får nog rita vårt hus själva, viskade han till sin fru.”</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39"/>
                                        </p:tgtEl>
                                        <p:attrNameLst>
                                          <p:attrName>style.visibility</p:attrName>
                                        </p:attrNameLst>
                                      </p:cBhvr>
                                      <p:to>
                                        <p:strVal val="visible"/>
                                      </p:to>
                                    </p:set>
                                    <p:anim calcmode="lin" valueType="num">
                                      <p:cBhvr>
                                        <p:cTn id="7" dur="1000" fill="hold"/>
                                        <p:tgtEl>
                                          <p:spTgt spid="139"/>
                                        </p:tgtEl>
                                        <p:attrNameLst>
                                          <p:attrName>ppt_x</p:attrName>
                                        </p:attrNameLst>
                                      </p:cBhvr>
                                      <p:tavLst>
                                        <p:tav tm="0">
                                          <p:val>
                                            <p:strVal val="0-#ppt_w/2"/>
                                          </p:val>
                                        </p:tav>
                                        <p:tav tm="100000">
                                          <p:val>
                                            <p:strVal val="#ppt_x"/>
                                          </p:val>
                                        </p:tav>
                                      </p:tavLst>
                                    </p:anim>
                                    <p:anim calcmode="lin" valueType="num">
                                      <p:cBhvr>
                                        <p:cTn id="8" dur="10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ss-fat-guy.jpg" descr="ss-fat-guy.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42" name="Dubbelklicka här"/>
          <p:cNvSpPr txBox="1"/>
          <p:nvPr>
            <p:ph type="title"/>
          </p:nvPr>
        </p:nvSpPr>
        <p:spPr>
          <a:prstGeom prst="rect">
            <a:avLst/>
          </a:prstGeom>
        </p:spPr>
        <p:txBody>
          <a:bodyPr/>
          <a:lstStyle/>
          <a:p>
            <a:pPr/>
          </a:p>
        </p:txBody>
      </p:sp>
      <p:sp>
        <p:nvSpPr>
          <p:cNvPr id="143" name="” Han måste väl ändå skoja med mig? tänkte Linda, när Kenneth hade satt sig tillrätta i båten och pekade mot platsen i fören. Fören stod nästan rätt upp mot himlen, vattnet mer välde än sipprade in över båtkanten och Kenneths badbyxklädda bak. Motorn låg"/>
          <p:cNvSpPr txBox="1"/>
          <p:nvPr>
            <p:ph type="body" sz="half" idx="1"/>
          </p:nvPr>
        </p:nvSpPr>
        <p:spPr>
          <a:prstGeom prst="rect">
            <a:avLst/>
          </a:prstGeom>
        </p:spPr>
        <p:txBody>
          <a:bodyPr/>
          <a:lstStyle>
            <a:lvl1pPr marL="377952" indent="-377952" defTabSz="425195">
              <a:spcBef>
                <a:spcPts val="3700"/>
              </a:spcBef>
              <a:buBlip>
                <a:blip r:embed="rId3"/>
              </a:buBlip>
              <a:defRPr sz="2790"/>
            </a:lvl1pPr>
          </a:lstStyle>
          <a:p>
            <a:pPr>
              <a:defRPr>
                <a:effectLst/>
              </a:defRPr>
            </a:pPr>
            <a:r>
              <a:t>” Han måste väl ändå skoja med mig? tänkte Linda, när Kenneth hade satt sig tillrätta i båten och pekade mot platsen i fören. Fören stod nästan rätt upp mot himlen, vattnet mer välde än sipprade in över båtkanten och Kenneths badbyxklädda bak. Motorn låg nästan helt under vatten. Vi kommer sjunka. Garanterat!”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3"/>
                                        </p:tgtEl>
                                        <p:attrNameLst>
                                          <p:attrName>style.visibility</p:attrName>
                                        </p:attrNameLst>
                                      </p:cBhvr>
                                      <p:to>
                                        <p:strVal val="visible"/>
                                      </p:to>
                                    </p:set>
                                    <p:anim calcmode="lin" valueType="num">
                                      <p:cBhvr>
                                        <p:cTn id="7" dur="1000" fill="hold"/>
                                        <p:tgtEl>
                                          <p:spTgt spid="143"/>
                                        </p:tgtEl>
                                        <p:attrNameLst>
                                          <p:attrName>ppt_x</p:attrName>
                                        </p:attrNameLst>
                                      </p:cBhvr>
                                      <p:tavLst>
                                        <p:tav tm="0">
                                          <p:val>
                                            <p:strVal val="0-#ppt_w/2"/>
                                          </p:val>
                                        </p:tav>
                                        <p:tav tm="100000">
                                          <p:val>
                                            <p:strVal val="#ppt_x"/>
                                          </p:val>
                                        </p:tav>
                                      </p:tavLst>
                                    </p:anim>
                                    <p:anim calcmode="lin" valueType="num">
                                      <p:cBhvr>
                                        <p:cTn id="8" dur="1000" fill="hold"/>
                                        <p:tgtEl>
                                          <p:spTgt spid="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3"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äldremässan.jpg" descr="äldremässan.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46" name="Dubbelklicka här"/>
          <p:cNvSpPr txBox="1"/>
          <p:nvPr>
            <p:ph type="title"/>
          </p:nvPr>
        </p:nvSpPr>
        <p:spPr>
          <a:prstGeom prst="rect">
            <a:avLst/>
          </a:prstGeom>
        </p:spPr>
        <p:txBody>
          <a:bodyPr/>
          <a:lstStyle/>
          <a:p>
            <a:pPr/>
          </a:p>
        </p:txBody>
      </p:sp>
      <p:sp>
        <p:nvSpPr>
          <p:cNvPr id="147" name="-Du, det kan vara svårt att få tiden att gå, när man är ensam.…"/>
          <p:cNvSpPr txBox="1"/>
          <p:nvPr>
            <p:ph type="body" sz="half" idx="1"/>
          </p:nvPr>
        </p:nvSpPr>
        <p:spPr>
          <a:prstGeom prst="rect">
            <a:avLst/>
          </a:prstGeom>
        </p:spPr>
        <p:txBody>
          <a:bodyPr/>
          <a:lstStyle/>
          <a:p>
            <a:pPr marL="300736" indent="-300736" defTabSz="338327">
              <a:spcBef>
                <a:spcPts val="2900"/>
              </a:spcBef>
              <a:buBlip>
                <a:blip r:embed="rId3"/>
              </a:buBlip>
              <a:defRPr sz="2220">
                <a:effectLst/>
              </a:defRPr>
            </a:pPr>
            <a:r>
              <a:t>-Du, det kan vara svårt att få tiden att gå, när man är ensam.</a:t>
            </a:r>
          </a:p>
          <a:p>
            <a:pPr marL="300736" indent="-300736" defTabSz="338327">
              <a:spcBef>
                <a:spcPts val="2900"/>
              </a:spcBef>
              <a:buBlip>
                <a:blip r:embed="rId3"/>
              </a:buBlip>
              <a:defRPr sz="2220">
                <a:effectLst/>
              </a:defRPr>
            </a:pPr>
            <a:r>
              <a:t>Jo, tiden går fortare när man är sysselsatt…och när man är två…</a:t>
            </a:r>
          </a:p>
          <a:p>
            <a:pPr marL="300736" indent="-300736" defTabSz="338327">
              <a:spcBef>
                <a:spcPts val="2900"/>
              </a:spcBef>
              <a:buBlip>
                <a:blip r:embed="rId3"/>
              </a:buBlip>
              <a:defRPr sz="2220">
                <a:effectLst/>
              </a:defRPr>
            </a:pPr>
            <a:r>
              <a:t>Men man måste vara bekväm med varann, det  är viktigt….och att vilja göra saker, samma saker, tillsammans…om du förstår?</a:t>
            </a:r>
          </a:p>
          <a:p>
            <a:pPr marL="300736" indent="-300736" defTabSz="338327">
              <a:spcBef>
                <a:spcPts val="2900"/>
              </a:spcBef>
              <a:buBlip>
                <a:blip r:embed="rId3"/>
              </a:buBlip>
              <a:defRPr sz="2220">
                <a:effectLst/>
              </a:defRPr>
            </a:pPr>
            <a:r>
              <a:t>Jo….jag känner mig bekväm…just nu…faktiskt…väldigt bekväm…Gör du…..?</a:t>
            </a:r>
          </a:p>
          <a:p>
            <a:pPr marL="300736" indent="-300736" defTabSz="338327">
              <a:spcBef>
                <a:spcPts val="2900"/>
              </a:spcBef>
              <a:buBlip>
                <a:blip r:embed="rId3"/>
              </a:buBlip>
              <a:defRPr sz="2220">
                <a:effectLst/>
              </a:defRPr>
            </a:pPr>
            <a:r>
              <a:t>Mmmmmm…..</a:t>
            </a:r>
          </a:p>
        </p:txBody>
      </p:sp>
    </p:spTree>
  </p:cSld>
  <p:clrMapOvr>
    <a:masterClrMapping/>
  </p:clrMapOvr>
  <mc:AlternateContent xmlns:mc="http://schemas.openxmlformats.org/markup-compatibility/2006">
    <mc:Choice xmlns:p14="http://schemas.microsoft.com/office/powerpoint/2010/main" Requires="p14">
      <p:transition spd="fast" advClick="1" p14:dur="750">
        <p:pull dir="l"/>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47"/>
                                        </p:tgtEl>
                                        <p:attrNameLst>
                                          <p:attrName>style.visibility</p:attrName>
                                        </p:attrNameLst>
                                      </p:cBhvr>
                                      <p:to>
                                        <p:strVal val="visible"/>
                                      </p:to>
                                    </p:set>
                                    <p:anim calcmode="lin" valueType="num">
                                      <p:cBhvr>
                                        <p:cTn id="7" dur="1000" fill="hold"/>
                                        <p:tgtEl>
                                          <p:spTgt spid="147"/>
                                        </p:tgtEl>
                                        <p:attrNameLst>
                                          <p:attrName>ppt_x</p:attrName>
                                        </p:attrNameLst>
                                      </p:cBhvr>
                                      <p:tavLst>
                                        <p:tav tm="0">
                                          <p:val>
                                            <p:strVal val="0-#ppt_w/2"/>
                                          </p:val>
                                        </p:tav>
                                        <p:tav tm="100000">
                                          <p:val>
                                            <p:strVal val="#ppt_x"/>
                                          </p:val>
                                        </p:tav>
                                      </p:tavLst>
                                    </p:anim>
                                    <p:anim calcmode="lin" valueType="num">
                                      <p:cBhvr>
                                        <p:cTn id="8" dur="1000" fill="hold"/>
                                        <p:tgtEl>
                                          <p:spTgt spid="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7"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äldremässan.jpg" descr="äldremässan.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50" name="Dubbelklicka här"/>
          <p:cNvSpPr txBox="1"/>
          <p:nvPr>
            <p:ph type="title"/>
          </p:nvPr>
        </p:nvSpPr>
        <p:spPr>
          <a:prstGeom prst="rect">
            <a:avLst/>
          </a:prstGeom>
        </p:spPr>
        <p:txBody>
          <a:bodyPr/>
          <a:lstStyle/>
          <a:p>
            <a:pPr/>
          </a:p>
        </p:txBody>
      </p:sp>
      <p:sp>
        <p:nvSpPr>
          <p:cNvPr id="151" name="-Du, det kan vara svårt att få tiden att gå, när man är ensam.…"/>
          <p:cNvSpPr txBox="1"/>
          <p:nvPr>
            <p:ph type="body" sz="half" idx="1"/>
          </p:nvPr>
        </p:nvSpPr>
        <p:spPr>
          <a:prstGeom prst="rect">
            <a:avLst/>
          </a:prstGeom>
        </p:spPr>
        <p:txBody>
          <a:bodyPr/>
          <a:lstStyle/>
          <a:p>
            <a:pPr marL="268224" indent="-268224" defTabSz="301752">
              <a:spcBef>
                <a:spcPts val="2600"/>
              </a:spcBef>
              <a:buBlip>
                <a:blip r:embed="rId3"/>
              </a:buBlip>
              <a:defRPr sz="1980">
                <a:effectLst/>
              </a:defRPr>
            </a:pPr>
            <a:r>
              <a:t>-Du, det kan vara svårt att få tiden att gå, när man är ensam.</a:t>
            </a:r>
          </a:p>
          <a:p>
            <a:pPr marL="268224" indent="-268224" defTabSz="301752">
              <a:spcBef>
                <a:spcPts val="2600"/>
              </a:spcBef>
              <a:buBlip>
                <a:blip r:embed="rId3"/>
              </a:buBlip>
              <a:defRPr sz="1980">
                <a:effectLst/>
              </a:defRPr>
            </a:pPr>
            <a:r>
              <a:t>Nä det tycker jag inte. Syförening, bokklubb, hembygdsmuseet, barnbarnen…Det finns så mycket att göra, så….</a:t>
            </a:r>
          </a:p>
          <a:p>
            <a:pPr marL="268224" indent="-268224" defTabSz="301752">
              <a:spcBef>
                <a:spcPts val="2600"/>
              </a:spcBef>
              <a:buBlip>
                <a:blip r:embed="rId3"/>
              </a:buBlip>
              <a:defRPr sz="1980">
                <a:effectLst/>
              </a:defRPr>
            </a:pPr>
            <a:r>
              <a:t>Men man var bekväm med varann…. och ville göra saker… tillsammans…om du förstår?</a:t>
            </a:r>
          </a:p>
          <a:p>
            <a:pPr marL="268224" indent="-268224" defTabSz="301752">
              <a:spcBef>
                <a:spcPts val="2600"/>
              </a:spcBef>
              <a:buBlip>
                <a:blip r:embed="rId3"/>
              </a:buBlip>
              <a:defRPr sz="1980">
                <a:effectLst/>
              </a:defRPr>
            </a:pPr>
            <a:r>
              <a:t>Nä, det gör jag faktiskt inte. Det är så skönt efter en hel dag att sitta i fåtöljen, i sina tankar, inte bli avbruten hela tiden och slippa all sport. Det räcker med det som är, tycker jag. Förstår du?</a:t>
            </a:r>
          </a:p>
          <a:p>
            <a:pPr marL="268224" indent="-268224" defTabSz="301752">
              <a:spcBef>
                <a:spcPts val="2600"/>
              </a:spcBef>
              <a:buBlip>
                <a:blip r:embed="rId3"/>
              </a:buBlip>
              <a:defRPr sz="1980">
                <a:effectLst/>
              </a:defRPr>
            </a:pPr>
            <a:r>
              <a:t>Mmmmmm…..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1"/>
                                        </p:tgtEl>
                                        <p:attrNameLst>
                                          <p:attrName>style.visibility</p:attrName>
                                        </p:attrNameLst>
                                      </p:cBhvr>
                                      <p:to>
                                        <p:strVal val="visible"/>
                                      </p:to>
                                    </p:set>
                                    <p:anim calcmode="lin" valueType="num">
                                      <p:cBhvr>
                                        <p:cTn id="7" dur="1000" fill="hold"/>
                                        <p:tgtEl>
                                          <p:spTgt spid="151"/>
                                        </p:tgtEl>
                                        <p:attrNameLst>
                                          <p:attrName>ppt_x</p:attrName>
                                        </p:attrNameLst>
                                      </p:cBhvr>
                                      <p:tavLst>
                                        <p:tav tm="0">
                                          <p:val>
                                            <p:strVal val="0-#ppt_w/2"/>
                                          </p:val>
                                        </p:tav>
                                        <p:tav tm="100000">
                                          <p:val>
                                            <p:strVal val="#ppt_x"/>
                                          </p:val>
                                        </p:tav>
                                      </p:tavLst>
                                    </p:anim>
                                    <p:anim calcmode="lin" valueType="num">
                                      <p:cBhvr>
                                        <p:cTn id="8" dur="10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1"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stress.jpg" descr="stress.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54" name="Dubbelklicka här"/>
          <p:cNvSpPr txBox="1"/>
          <p:nvPr>
            <p:ph type="title"/>
          </p:nvPr>
        </p:nvSpPr>
        <p:spPr>
          <a:prstGeom prst="rect">
            <a:avLst/>
          </a:prstGeom>
        </p:spPr>
        <p:txBody>
          <a:bodyPr/>
          <a:lstStyle/>
          <a:p>
            <a:pPr/>
          </a:p>
        </p:txBody>
      </p:sp>
      <p:sp>
        <p:nvSpPr>
          <p:cNvPr id="155" name="Ove kommer farande i korridoren. Han går fort, nästan springer, och har har något panikslaget i blicken. Han pratar för sig själv, mumlar något om budgetnedskärningar, sjuka barn på dagis och möte klockan tre. Han verkar inte märka att han välter Lars ka"/>
          <p:cNvSpPr txBox="1"/>
          <p:nvPr>
            <p:ph type="body" sz="half" idx="1"/>
          </p:nvPr>
        </p:nvSpPr>
        <p:spPr>
          <a:prstGeom prst="rect">
            <a:avLst/>
          </a:prstGeom>
        </p:spPr>
        <p:txBody>
          <a:bodyPr/>
          <a:lstStyle>
            <a:lvl1pPr marL="365759" indent="-365759" defTabSz="411479">
              <a:spcBef>
                <a:spcPts val="3600"/>
              </a:spcBef>
              <a:buBlip>
                <a:blip r:embed="rId3"/>
              </a:buBlip>
              <a:defRPr sz="2700"/>
            </a:lvl1pPr>
          </a:lstStyle>
          <a:p>
            <a:pPr>
              <a:defRPr>
                <a:effectLst/>
              </a:defRPr>
            </a:pPr>
            <a:r>
              <a:t>Ove kommer farande i korridoren. Han går fort, nästan springer, och har har något panikslaget i blicken. Han pratar för sig själv, mumlar något om budgetnedskärningar, sjuka barn på dagis och möte klockan tre. Han verkar inte märka att han välter Lars kaffekopp, eller att han nästan springer omkull Marie. Bäst att hålla sig undan…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5"/>
                                        </p:tgtEl>
                                        <p:attrNameLst>
                                          <p:attrName>style.visibility</p:attrName>
                                        </p:attrNameLst>
                                      </p:cBhvr>
                                      <p:to>
                                        <p:strVal val="visible"/>
                                      </p:to>
                                    </p:set>
                                    <p:anim calcmode="lin" valueType="num">
                                      <p:cBhvr>
                                        <p:cTn id="7" dur="1000" fill="hold"/>
                                        <p:tgtEl>
                                          <p:spTgt spid="155"/>
                                        </p:tgtEl>
                                        <p:attrNameLst>
                                          <p:attrName>ppt_x</p:attrName>
                                        </p:attrNameLst>
                                      </p:cBhvr>
                                      <p:tavLst>
                                        <p:tav tm="0">
                                          <p:val>
                                            <p:strVal val="0-#ppt_w/2"/>
                                          </p:val>
                                        </p:tav>
                                        <p:tav tm="100000">
                                          <p:val>
                                            <p:strVal val="#ppt_x"/>
                                          </p:val>
                                        </p:tav>
                                      </p:tavLst>
                                    </p:anim>
                                    <p:anim calcmode="lin" valueType="num">
                                      <p:cBhvr>
                                        <p:cTn id="8" dur="1000" fill="hold"/>
                                        <p:tgtEl>
                                          <p:spTgt spid="1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5"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trött.jpg" descr="trött.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58" name="Dubbelklicka här"/>
          <p:cNvSpPr txBox="1"/>
          <p:nvPr>
            <p:ph type="title"/>
          </p:nvPr>
        </p:nvSpPr>
        <p:spPr>
          <a:prstGeom prst="rect">
            <a:avLst/>
          </a:prstGeom>
        </p:spPr>
        <p:txBody>
          <a:bodyPr/>
          <a:lstStyle/>
          <a:p>
            <a:pPr/>
          </a:p>
        </p:txBody>
      </p:sp>
      <p:sp>
        <p:nvSpPr>
          <p:cNvPr id="159" name="Jag ser mig själv i spegeln. Mörka ringar under ögonen, rynkan mellan ögonbrynen är djupare än någonsin. Magsyran värker i magen efter allt kaffe jag druckit under natten. Den 20 minuters tupplur jag tog i bilen räckte verkligen inte - det blir en lång d"/>
          <p:cNvSpPr txBox="1"/>
          <p:nvPr>
            <p:ph type="body" sz="half" idx="1"/>
          </p:nvPr>
        </p:nvSpPr>
        <p:spPr>
          <a:prstGeom prst="rect">
            <a:avLst/>
          </a:prstGeom>
        </p:spPr>
        <p:txBody>
          <a:bodyPr/>
          <a:lstStyle>
            <a:lvl1pPr>
              <a:buBlip>
                <a:blip r:embed="rId3"/>
              </a:buBlip>
            </a:lvl1pPr>
          </a:lstStyle>
          <a:p>
            <a:pPr>
              <a:defRPr>
                <a:effectLst/>
              </a:defRPr>
            </a:pPr>
            <a:r>
              <a:t>Jag ser mig själv i spegeln. Mörka ringar under ögonen, rynkan mellan ögonbrynen är djupare än någonsin. Magsyran värker i magen efter allt kaffe jag druckit under natten. Den 20 minuters tupplur jag tog i bilen räckte verkligen inte - det blir en lång dag…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59"/>
                                        </p:tgtEl>
                                        <p:attrNameLst>
                                          <p:attrName>style.visibility</p:attrName>
                                        </p:attrNameLst>
                                      </p:cBhvr>
                                      <p:to>
                                        <p:strVal val="visible"/>
                                      </p:to>
                                    </p:set>
                                    <p:anim calcmode="lin" valueType="num">
                                      <p:cBhvr>
                                        <p:cTn id="7" dur="1000" fill="hold"/>
                                        <p:tgtEl>
                                          <p:spTgt spid="159"/>
                                        </p:tgtEl>
                                        <p:attrNameLst>
                                          <p:attrName>ppt_x</p:attrName>
                                        </p:attrNameLst>
                                      </p:cBhvr>
                                      <p:tavLst>
                                        <p:tav tm="0">
                                          <p:val>
                                            <p:strVal val="0-#ppt_w/2"/>
                                          </p:val>
                                        </p:tav>
                                        <p:tav tm="100000">
                                          <p:val>
                                            <p:strVal val="#ppt_x"/>
                                          </p:val>
                                        </p:tav>
                                      </p:tavLst>
                                    </p:anim>
                                    <p:anim calcmode="lin" valueType="num">
                                      <p:cBhvr>
                                        <p:cTn id="8" dur="1000" fill="hold"/>
                                        <p:tgtEl>
                                          <p:spTgt spid="1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9"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mörker.jpg" descr="mörker.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62" name="Dubbelklicka här"/>
          <p:cNvSpPr txBox="1"/>
          <p:nvPr>
            <p:ph type="title"/>
          </p:nvPr>
        </p:nvSpPr>
        <p:spPr>
          <a:prstGeom prst="rect">
            <a:avLst/>
          </a:prstGeom>
        </p:spPr>
        <p:txBody>
          <a:bodyPr/>
          <a:lstStyle/>
          <a:p>
            <a:pPr/>
          </a:p>
        </p:txBody>
      </p:sp>
      <p:sp>
        <p:nvSpPr>
          <p:cNvPr id="163" name="FAN, FAN, fan! Inte detta också, inte idag. Hon hittade väskan och rotade hysteriskt runt bland innehållet. Aj, hon stack sig på något, och något annat kändes klibbigt mot fingrarna. Vad har hon i sin väska egentligen, och var fan är den?…"/>
          <p:cNvSpPr txBox="1"/>
          <p:nvPr>
            <p:ph type="body" sz="half" idx="1"/>
          </p:nvPr>
        </p:nvSpPr>
        <p:spPr>
          <a:prstGeom prst="rect">
            <a:avLst/>
          </a:prstGeom>
        </p:spPr>
        <p:txBody>
          <a:bodyPr/>
          <a:lstStyle/>
          <a:p>
            <a:pPr marL="227584" indent="-227584" defTabSz="256031">
              <a:spcBef>
                <a:spcPts val="2200"/>
              </a:spcBef>
              <a:buBlip>
                <a:blip r:embed="rId3"/>
              </a:buBlip>
              <a:defRPr sz="1679">
                <a:effectLst/>
              </a:defRPr>
            </a:pPr>
            <a:r>
              <a:t>FAN, FAN, fan! Inte detta också, inte idag. Hon hittade väskan och rotade hysteriskt runt bland innehållet. Aj, hon stack sig på något, och något annat kändes klibbigt mot fingrarna. Vad har hon i sin väska egentligen, och var fan är den? </a:t>
            </a:r>
          </a:p>
          <a:p>
            <a:pPr marL="227584" indent="-227584" defTabSz="256031">
              <a:spcBef>
                <a:spcPts val="2200"/>
              </a:spcBef>
              <a:buBlip>
                <a:blip r:embed="rId3"/>
              </a:buBlip>
              <a:defRPr sz="1679">
                <a:effectLst/>
              </a:defRPr>
            </a:pPr>
            <a:r>
              <a:t>Vad var det? Det lät som någon andades.. Eller var det hon själv? Kom igen, kom igen, var är den? Ett knäppande ljud hördes, kanske från motorn, kanske från något som sprang över golvet…Åhhhh, KOM IGEN!</a:t>
            </a:r>
          </a:p>
          <a:p>
            <a:pPr marL="227584" indent="-227584" defTabSz="256031">
              <a:spcBef>
                <a:spcPts val="2200"/>
              </a:spcBef>
              <a:buBlip>
                <a:blip r:embed="rId3"/>
              </a:buBlip>
              <a:defRPr sz="1679">
                <a:effectLst/>
              </a:defRPr>
            </a:pPr>
            <a:r>
              <a:t>Hennes fingrar fick fatt på något avlångt, hårt - kunde det vara den? Hon släppte väskan med ett duns och undersökte saken med båda händer…det borde i så fall vara….här, kanske?</a:t>
            </a:r>
          </a:p>
          <a:p>
            <a:pPr marL="227584" indent="-227584" defTabSz="256031">
              <a:spcBef>
                <a:spcPts val="2200"/>
              </a:spcBef>
              <a:buBlip>
                <a:blip r:embed="rId3"/>
              </a:buBlip>
              <a:defRPr sz="1679">
                <a:effectLst/>
              </a:defRPr>
            </a:pPr>
            <a:r>
              <a:t>Hon tryckte hårt med fingret, inåt, neråt…Äntligen! Ficklampans gula ljus lös på hennes fötter, på väskan som låg utslängd på marken och på bilens främre däck. Nu kunde hon leta sig fram till hissen!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3"/>
                                        </p:tgtEl>
                                        <p:attrNameLst>
                                          <p:attrName>style.visibility</p:attrName>
                                        </p:attrNameLst>
                                      </p:cBhvr>
                                      <p:to>
                                        <p:strVal val="visible"/>
                                      </p:to>
                                    </p:set>
                                    <p:anim calcmode="lin" valueType="num">
                                      <p:cBhvr>
                                        <p:cTn id="7" dur="1000" fill="hold"/>
                                        <p:tgtEl>
                                          <p:spTgt spid="163"/>
                                        </p:tgtEl>
                                        <p:attrNameLst>
                                          <p:attrName>ppt_x</p:attrName>
                                        </p:attrNameLst>
                                      </p:cBhvr>
                                      <p:tavLst>
                                        <p:tav tm="0">
                                          <p:val>
                                            <p:strVal val="0-#ppt_w/2"/>
                                          </p:val>
                                        </p:tav>
                                        <p:tav tm="100000">
                                          <p:val>
                                            <p:strVal val="#ppt_x"/>
                                          </p:val>
                                        </p:tav>
                                      </p:tavLst>
                                    </p:anim>
                                    <p:anim calcmode="lin" valueType="num">
                                      <p:cBhvr>
                                        <p:cTn id="8" dur="1000" fill="hold"/>
                                        <p:tgtEl>
                                          <p:spTgt spid="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3"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gammal.jpg" descr="gammal.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66" name="Dubbelklicka här"/>
          <p:cNvSpPr txBox="1"/>
          <p:nvPr>
            <p:ph type="title"/>
          </p:nvPr>
        </p:nvSpPr>
        <p:spPr>
          <a:prstGeom prst="rect">
            <a:avLst/>
          </a:prstGeom>
        </p:spPr>
        <p:txBody>
          <a:bodyPr/>
          <a:lstStyle/>
          <a:p>
            <a:pPr/>
          </a:p>
        </p:txBody>
      </p:sp>
      <p:sp>
        <p:nvSpPr>
          <p:cNvPr id="167" name="-Du farfar……"/>
          <p:cNvSpPr txBox="1"/>
          <p:nvPr>
            <p:ph type="body" sz="half" idx="1"/>
          </p:nvPr>
        </p:nvSpPr>
        <p:spPr>
          <a:prstGeom prst="rect">
            <a:avLst/>
          </a:prstGeom>
        </p:spPr>
        <p:txBody>
          <a:bodyPr/>
          <a:lstStyle/>
          <a:p>
            <a:pPr marL="272288" indent="-272288" defTabSz="306324">
              <a:spcBef>
                <a:spcPts val="2600"/>
              </a:spcBef>
              <a:buBlip>
                <a:blip r:embed="rId3"/>
              </a:buBlip>
              <a:defRPr sz="2010">
                <a:effectLst/>
              </a:defRPr>
            </a:pPr>
            <a:r>
              <a:t>-Du farfar…</a:t>
            </a:r>
          </a:p>
          <a:p>
            <a:pPr marL="272288" indent="-272288" defTabSz="306324">
              <a:spcBef>
                <a:spcPts val="2600"/>
              </a:spcBef>
              <a:buBlip>
                <a:blip r:embed="rId3"/>
              </a:buBlip>
              <a:defRPr sz="2010">
                <a:effectLst/>
              </a:defRPr>
            </a:pPr>
            <a:r>
              <a:t>Ja…</a:t>
            </a:r>
          </a:p>
          <a:p>
            <a:pPr marL="272288" indent="-272288" defTabSz="306324">
              <a:spcBef>
                <a:spcPts val="2600"/>
              </a:spcBef>
              <a:buBlip>
                <a:blip r:embed="rId3"/>
              </a:buBlip>
              <a:defRPr sz="2010">
                <a:effectLst/>
              </a:defRPr>
            </a:pPr>
            <a:r>
              <a:t>Åkte du också skateboard när du var som jag?</a:t>
            </a:r>
          </a:p>
          <a:p>
            <a:pPr marL="272288" indent="-272288" defTabSz="306324">
              <a:spcBef>
                <a:spcPts val="2600"/>
              </a:spcBef>
              <a:buBlip>
                <a:blip r:embed="rId3"/>
              </a:buBlip>
              <a:defRPr sz="2010">
                <a:effectLst/>
              </a:defRPr>
            </a:pPr>
            <a:r>
              <a:t>Nä, min vän, när jag var som du fanns inte skateboard. Vi sparkade mest boll…</a:t>
            </a:r>
          </a:p>
          <a:p>
            <a:pPr marL="272288" indent="-272288" defTabSz="306324">
              <a:spcBef>
                <a:spcPts val="2600"/>
              </a:spcBef>
              <a:buBlip>
                <a:blip r:embed="rId3"/>
              </a:buBlip>
              <a:defRPr sz="2010">
                <a:effectLst/>
              </a:defRPr>
            </a:pPr>
            <a:r>
              <a:t>Tittade du på ”Sagan om ringen” då?</a:t>
            </a:r>
          </a:p>
          <a:p>
            <a:pPr marL="272288" indent="-272288" defTabSz="306324">
              <a:spcBef>
                <a:spcPts val="2600"/>
              </a:spcBef>
              <a:buBlip>
                <a:blip r:embed="rId3"/>
              </a:buBlip>
              <a:defRPr sz="2010">
                <a:effectLst/>
              </a:defRPr>
            </a:pPr>
            <a:r>
              <a:t>Nä, det fanns inte TV på den tiden, och jag tror faktiskt inte att boken ens var skriven när jag växte upp… Det kan vi kanske golga..</a:t>
            </a:r>
          </a:p>
          <a:p>
            <a:pPr marL="272288" indent="-272288" defTabSz="306324">
              <a:spcBef>
                <a:spcPts val="2600"/>
              </a:spcBef>
              <a:buBlip>
                <a:blip r:embed="rId3"/>
              </a:buBlip>
              <a:defRPr sz="2010">
                <a:effectLst/>
              </a:defRPr>
            </a:pPr>
            <a:r>
              <a:t>Googla, farfar, googla…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7"/>
                                        </p:tgtEl>
                                        <p:attrNameLst>
                                          <p:attrName>style.visibility</p:attrName>
                                        </p:attrNameLst>
                                      </p:cBhvr>
                                      <p:to>
                                        <p:strVal val="visible"/>
                                      </p:to>
                                    </p:set>
                                    <p:anim calcmode="lin" valueType="num">
                                      <p:cBhvr>
                                        <p:cTn id="7" dur="1000" fill="hold"/>
                                        <p:tgtEl>
                                          <p:spTgt spid="167"/>
                                        </p:tgtEl>
                                        <p:attrNameLst>
                                          <p:attrName>ppt_x</p:attrName>
                                        </p:attrNameLst>
                                      </p:cBhvr>
                                      <p:tavLst>
                                        <p:tav tm="0">
                                          <p:val>
                                            <p:strVal val="0-#ppt_w/2"/>
                                          </p:val>
                                        </p:tav>
                                        <p:tav tm="100000">
                                          <p:val>
                                            <p:strVal val="#ppt_x"/>
                                          </p:val>
                                        </p:tav>
                                      </p:tavLst>
                                    </p:anim>
                                    <p:anim calcmode="lin" valueType="num">
                                      <p:cBhvr>
                                        <p:cTn id="8" dur="10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Utanför kiosken står en man och pratar i telefon.…"/>
          <p:cNvSpPr txBox="1"/>
          <p:nvPr>
            <p:ph type="body" idx="1"/>
          </p:nvPr>
        </p:nvSpPr>
        <p:spPr>
          <a:prstGeom prst="rect">
            <a:avLst/>
          </a:prstGeom>
        </p:spPr>
        <p:txBody>
          <a:bodyPr/>
          <a:lstStyle/>
          <a:p>
            <a:pPr marL="447801" indent="-447801" defTabSz="374904">
              <a:spcBef>
                <a:spcPts val="4100"/>
              </a:spcBef>
              <a:buBlip>
                <a:blip r:embed="rId2"/>
              </a:buBlip>
              <a:defRPr sz="3280">
                <a:effectLst/>
              </a:defRPr>
            </a:pPr>
            <a:r>
              <a:t>Utanför kiosken står en man och pratar i telefon.</a:t>
            </a:r>
          </a:p>
          <a:p>
            <a:pPr marL="447801" indent="-447801" defTabSz="374904">
              <a:spcBef>
                <a:spcPts val="4100"/>
              </a:spcBef>
              <a:buBlip>
                <a:blip r:embed="rId2"/>
              </a:buBlip>
              <a:defRPr sz="3280">
                <a:effectLst/>
              </a:defRPr>
            </a:pPr>
            <a:r>
              <a:t>Utanför kiosken står en gubbe och gaggar i telefon.</a:t>
            </a:r>
          </a:p>
          <a:p>
            <a:pPr marL="447801" indent="-447801" defTabSz="374904">
              <a:spcBef>
                <a:spcPts val="4100"/>
              </a:spcBef>
              <a:buBlip>
                <a:blip r:embed="rId2"/>
              </a:buBlip>
              <a:defRPr sz="3280">
                <a:effectLst/>
              </a:defRPr>
            </a:pPr>
            <a:r>
              <a:t>Utanför kiosken står en snygging och skrattar i telefon.</a:t>
            </a:r>
          </a:p>
          <a:p>
            <a:pPr marL="447801" indent="-447801" defTabSz="374904">
              <a:spcBef>
                <a:spcPts val="4100"/>
              </a:spcBef>
              <a:buBlip>
                <a:blip r:embed="rId2"/>
              </a:buBlip>
              <a:defRPr sz="3280">
                <a:effectLst/>
              </a:defRPr>
            </a:pPr>
            <a:r>
              <a:t>Utanför kiosken står en moppemusche och gafflar i telefon.</a:t>
            </a:r>
          </a:p>
          <a:p>
            <a:pPr marL="447801" indent="-447801" defTabSz="374904">
              <a:spcBef>
                <a:spcPts val="4100"/>
              </a:spcBef>
              <a:buBlip>
                <a:blip r:embed="rId2"/>
              </a:buBlip>
              <a:defRPr sz="3280">
                <a:effectLst/>
              </a:defRPr>
            </a:pPr>
            <a:r>
              <a:t>Utanför kiosken står en gubbjävel och skriker i telefon.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9">
                                            <p:bg/>
                                          </p:spTgt>
                                        </p:tgtEl>
                                        <p:attrNameLst>
                                          <p:attrName>style.visibility</p:attrName>
                                        </p:attrNameLst>
                                      </p:cBhvr>
                                      <p:to>
                                        <p:strVal val="visible"/>
                                      </p:to>
                                    </p:set>
                                    <p:anim calcmode="lin" valueType="num">
                                      <p:cBhvr>
                                        <p:cTn id="7" dur="1000" fill="hold"/>
                                        <p:tgtEl>
                                          <p:spTgt spid="169">
                                            <p:bg/>
                                          </p:spTgt>
                                        </p:tgtEl>
                                        <p:attrNameLst>
                                          <p:attrName>ppt_x</p:attrName>
                                        </p:attrNameLst>
                                      </p:cBhvr>
                                      <p:tavLst>
                                        <p:tav tm="0">
                                          <p:val>
                                            <p:strVal val="0-#ppt_w/2"/>
                                          </p:val>
                                        </p:tav>
                                        <p:tav tm="100000">
                                          <p:val>
                                            <p:strVal val="#ppt_x"/>
                                          </p:val>
                                        </p:tav>
                                      </p:tavLst>
                                    </p:anim>
                                    <p:anim calcmode="lin" valueType="num">
                                      <p:cBhvr>
                                        <p:cTn id="8" dur="1000" fill="hold"/>
                                        <p:tgtEl>
                                          <p:spTgt spid="169">
                                            <p:bg/>
                                          </p:spTgt>
                                        </p:tgtEl>
                                        <p:attrNameLst>
                                          <p:attrName>ppt_y</p:attrName>
                                        </p:attrNameLst>
                                      </p:cBhvr>
                                      <p:tavLst>
                                        <p:tav tm="0">
                                          <p:val>
                                            <p:strVal val="#ppt_y"/>
                                          </p:val>
                                        </p:tav>
                                        <p:tav tm="100000">
                                          <p:val>
                                            <p:strVal val="#ppt_y"/>
                                          </p:val>
                                        </p:tav>
                                      </p:tavLst>
                                    </p:anim>
                                  </p:childTnLst>
                                </p:cTn>
                              </p:par>
                              <p:par>
                                <p:cTn id="9" presetClass="entr" nodeType="withEffect" presetSubtype="8" presetID="2" grpId="1" fill="hold">
                                  <p:stCondLst>
                                    <p:cond delay="0"/>
                                  </p:stCondLst>
                                  <p:iterate type="el" backwards="0">
                                    <p:tmAbs val="0"/>
                                  </p:iterate>
                                  <p:childTnLst>
                                    <p:set>
                                      <p:cBhvr>
                                        <p:cTn id="10" fill="hold"/>
                                        <p:tgtEl>
                                          <p:spTgt spid="169">
                                            <p:txEl>
                                              <p:pRg st="0" end="0"/>
                                            </p:txEl>
                                          </p:spTgt>
                                        </p:tgtEl>
                                        <p:attrNameLst>
                                          <p:attrName>style.visibility</p:attrName>
                                        </p:attrNameLst>
                                      </p:cBhvr>
                                      <p:to>
                                        <p:strVal val="visible"/>
                                      </p:to>
                                    </p:set>
                                    <p:anim calcmode="lin" valueType="num">
                                      <p:cBhvr>
                                        <p:cTn id="11" dur="1000" fill="hold"/>
                                        <p:tgtEl>
                                          <p:spTgt spid="16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6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1" fill="hold">
                                  <p:stCondLst>
                                    <p:cond delay="0"/>
                                  </p:stCondLst>
                                  <p:iterate type="el" backwards="0">
                                    <p:tmAbs val="0"/>
                                  </p:iterate>
                                  <p:childTnLst>
                                    <p:set>
                                      <p:cBhvr>
                                        <p:cTn id="16" fill="hold"/>
                                        <p:tgtEl>
                                          <p:spTgt spid="169">
                                            <p:txEl>
                                              <p:pRg st="1" end="1"/>
                                            </p:txEl>
                                          </p:spTgt>
                                        </p:tgtEl>
                                        <p:attrNameLst>
                                          <p:attrName>style.visibility</p:attrName>
                                        </p:attrNameLst>
                                      </p:cBhvr>
                                      <p:to>
                                        <p:strVal val="visible"/>
                                      </p:to>
                                    </p:set>
                                    <p:anim calcmode="lin" valueType="num">
                                      <p:cBhvr>
                                        <p:cTn id="17" dur="1000" fill="hold"/>
                                        <p:tgtEl>
                                          <p:spTgt spid="169">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6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 grpId="1" fill="hold">
                                  <p:stCondLst>
                                    <p:cond delay="0"/>
                                  </p:stCondLst>
                                  <p:iterate type="el" backwards="0">
                                    <p:tmAbs val="0"/>
                                  </p:iterate>
                                  <p:childTnLst>
                                    <p:set>
                                      <p:cBhvr>
                                        <p:cTn id="22" fill="hold"/>
                                        <p:tgtEl>
                                          <p:spTgt spid="169">
                                            <p:txEl>
                                              <p:pRg st="2" end="2"/>
                                            </p:txEl>
                                          </p:spTgt>
                                        </p:tgtEl>
                                        <p:attrNameLst>
                                          <p:attrName>style.visibility</p:attrName>
                                        </p:attrNameLst>
                                      </p:cBhvr>
                                      <p:to>
                                        <p:strVal val="visible"/>
                                      </p:to>
                                    </p:set>
                                    <p:anim calcmode="lin" valueType="num">
                                      <p:cBhvr>
                                        <p:cTn id="23" dur="1000" fill="hold"/>
                                        <p:tgtEl>
                                          <p:spTgt spid="169">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6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 grpId="1" fill="hold">
                                  <p:stCondLst>
                                    <p:cond delay="0"/>
                                  </p:stCondLst>
                                  <p:iterate type="el" backwards="0">
                                    <p:tmAbs val="0"/>
                                  </p:iterate>
                                  <p:childTnLst>
                                    <p:set>
                                      <p:cBhvr>
                                        <p:cTn id="28" fill="hold"/>
                                        <p:tgtEl>
                                          <p:spTgt spid="169">
                                            <p:txEl>
                                              <p:pRg st="3" end="3"/>
                                            </p:txEl>
                                          </p:spTgt>
                                        </p:tgtEl>
                                        <p:attrNameLst>
                                          <p:attrName>style.visibility</p:attrName>
                                        </p:attrNameLst>
                                      </p:cBhvr>
                                      <p:to>
                                        <p:strVal val="visible"/>
                                      </p:to>
                                    </p:set>
                                    <p:anim calcmode="lin" valueType="num">
                                      <p:cBhvr>
                                        <p:cTn id="29" dur="1000" fill="hold"/>
                                        <p:tgtEl>
                                          <p:spTgt spid="169">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6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8" presetID="2" grpId="1" fill="hold">
                                  <p:stCondLst>
                                    <p:cond delay="0"/>
                                  </p:stCondLst>
                                  <p:iterate type="el" backwards="0">
                                    <p:tmAbs val="0"/>
                                  </p:iterate>
                                  <p:childTnLst>
                                    <p:set>
                                      <p:cBhvr>
                                        <p:cTn id="34" fill="hold"/>
                                        <p:tgtEl>
                                          <p:spTgt spid="169">
                                            <p:txEl>
                                              <p:pRg st="4" end="4"/>
                                            </p:txEl>
                                          </p:spTgt>
                                        </p:tgtEl>
                                        <p:attrNameLst>
                                          <p:attrName>style.visibility</p:attrName>
                                        </p:attrNameLst>
                                      </p:cBhvr>
                                      <p:to>
                                        <p:strVal val="visible"/>
                                      </p:to>
                                    </p:set>
                                    <p:anim calcmode="lin" valueType="num">
                                      <p:cBhvr>
                                        <p:cTn id="35" dur="1000" fill="hold"/>
                                        <p:tgtEl>
                                          <p:spTgt spid="169">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6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9"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1" name="arg.jpg" descr="arg.jpg"/>
          <p:cNvPicPr>
            <a:picLocks noChangeAspect="0"/>
          </p:cNvPicPr>
          <p:nvPr>
            <p:ph type="pic" idx="21"/>
          </p:nvPr>
        </p:nvPicPr>
        <p:blipFill>
          <a:blip r:embed="rId2">
            <a:extLst/>
          </a:blip>
          <a:stretch>
            <a:fillRect/>
          </a:stretch>
        </p:blipFill>
        <p:spPr>
          <a:xfrm>
            <a:off x="7236967" y="2641600"/>
            <a:ext cx="4421633" cy="6045200"/>
          </a:xfrm>
          <a:prstGeom prst="rect">
            <a:avLst/>
          </a:prstGeom>
        </p:spPr>
      </p:pic>
      <p:sp>
        <p:nvSpPr>
          <p:cNvPr id="172" name="Dubbelklicka här"/>
          <p:cNvSpPr txBox="1"/>
          <p:nvPr>
            <p:ph type="title"/>
          </p:nvPr>
        </p:nvSpPr>
        <p:spPr>
          <a:prstGeom prst="rect">
            <a:avLst/>
          </a:prstGeom>
        </p:spPr>
        <p:txBody>
          <a:bodyPr/>
          <a:lstStyle/>
          <a:p>
            <a:pPr/>
          </a:p>
        </p:txBody>
      </p:sp>
      <p:sp>
        <p:nvSpPr>
          <p:cNvPr id="173" name="Så många gånger han hade suttit i denna stolen och tagit emot chefens anklagelser och svordomar. Han blev inte ens upprörd längre - chefen var ju inte riktigt klok när han blev sådan här, han såg ju faktiskt helt galen ut.…"/>
          <p:cNvSpPr txBox="1"/>
          <p:nvPr>
            <p:ph type="body" sz="half" idx="1"/>
          </p:nvPr>
        </p:nvSpPr>
        <p:spPr>
          <a:prstGeom prst="rect">
            <a:avLst/>
          </a:prstGeom>
        </p:spPr>
        <p:txBody>
          <a:bodyPr/>
          <a:lstStyle/>
          <a:p>
            <a:pPr marL="256031" indent="-256031" defTabSz="288036">
              <a:spcBef>
                <a:spcPts val="2500"/>
              </a:spcBef>
              <a:buBlip>
                <a:blip r:embed="rId3"/>
              </a:buBlip>
              <a:defRPr sz="1890">
                <a:effectLst/>
              </a:defRPr>
            </a:pPr>
            <a:r>
              <a:t>Så många gånger han hade suttit i denna stolen och tagit emot chefens anklagelser och svordomar. Han blev inte ens upprörd längre - chefen var ju inte riktigt klok när han blev sådan här, han såg ju faktiskt helt galen ut.</a:t>
            </a:r>
          </a:p>
          <a:p>
            <a:pPr marL="256031" indent="-256031" defTabSz="288036">
              <a:spcBef>
                <a:spcPts val="2500"/>
              </a:spcBef>
              <a:buBlip>
                <a:blip r:embed="rId3"/>
              </a:buBlip>
              <a:defRPr sz="1890">
                <a:effectLst/>
              </a:defRPr>
            </a:pPr>
            <a:r>
              <a:t> Stirriga ögon, röda och utstående av underliggande tryck. Vitt salivskum som fastnat i mungiporna och mer saliv som skvätte för varje ord han skrek. Svett på överläppen. </a:t>
            </a:r>
          </a:p>
          <a:p>
            <a:pPr marL="256031" indent="-256031" defTabSz="288036">
              <a:spcBef>
                <a:spcPts val="2500"/>
              </a:spcBef>
              <a:buBlip>
                <a:blip r:embed="rId3"/>
              </a:buBlip>
              <a:defRPr sz="1890">
                <a:effectLst/>
              </a:defRPr>
            </a:pPr>
            <a:r>
              <a:t>Stora svettfläckar på skjortan under de uppsträckta armarna. Händerna knutna. Och vilka ord han använde! Var det ens lagligt? </a:t>
            </a:r>
          </a:p>
          <a:p>
            <a:pPr marL="256031" indent="-256031" defTabSz="288036">
              <a:spcBef>
                <a:spcPts val="2500"/>
              </a:spcBef>
              <a:buBlip>
                <a:blip r:embed="rId3"/>
              </a:buBlip>
              <a:defRPr sz="1890">
                <a:effectLst/>
              </a:defRPr>
            </a:pPr>
            <a:r>
              <a:t>Hade han inte varit hans chef hade han skrattat åt honom.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73"/>
                                        </p:tgtEl>
                                        <p:attrNameLst>
                                          <p:attrName>style.visibility</p:attrName>
                                        </p:attrNameLst>
                                      </p:cBhvr>
                                      <p:to>
                                        <p:strVal val="visible"/>
                                      </p:to>
                                    </p:set>
                                    <p:anim calcmode="lin" valueType="num">
                                      <p:cBhvr>
                                        <p:cTn id="7" dur="1000" fill="hold"/>
                                        <p:tgtEl>
                                          <p:spTgt spid="173"/>
                                        </p:tgtEl>
                                        <p:attrNameLst>
                                          <p:attrName>ppt_x</p:attrName>
                                        </p:attrNameLst>
                                      </p:cBhvr>
                                      <p:tavLst>
                                        <p:tav tm="0">
                                          <p:val>
                                            <p:strVal val="0-#ppt_w/2"/>
                                          </p:val>
                                        </p:tav>
                                        <p:tav tm="100000">
                                          <p:val>
                                            <p:strVal val="#ppt_x"/>
                                          </p:val>
                                        </p:tav>
                                      </p:tavLst>
                                    </p:anim>
                                    <p:anim calcmode="lin" valueType="num">
                                      <p:cBhvr>
                                        <p:cTn id="8" dur="1000" fill="hold"/>
                                        <p:tgtEl>
                                          <p:spTgt spid="1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3" grpId="1"/>
    </p:bldLst>
  </p:timing>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LinenBook">
  <a:themeElements>
    <a:clrScheme name="LinenBook">
      <a:dk1>
        <a:srgbClr val="363929"/>
      </a:dk1>
      <a:lt1>
        <a:srgbClr val="181039"/>
      </a:lt1>
      <a:dk2>
        <a:srgbClr val="5C5C5C"/>
      </a:dk2>
      <a:lt2>
        <a:srgbClr val="E0E0E0"/>
      </a:lt2>
      <a:accent1>
        <a:srgbClr val="768893"/>
      </a:accent1>
      <a:accent2>
        <a:srgbClr val="81914E"/>
      </a:accent2>
      <a:accent3>
        <a:srgbClr val="CCA156"/>
      </a:accent3>
      <a:accent4>
        <a:srgbClr val="AD6D3D"/>
      </a:accent4>
      <a:accent5>
        <a:srgbClr val="A5322E"/>
      </a:accent5>
      <a:accent6>
        <a:srgbClr val="705A64"/>
      </a:accent6>
      <a:hlink>
        <a:srgbClr val="0000FF"/>
      </a:hlink>
      <a:folHlink>
        <a:srgbClr val="FF00FF"/>
      </a:folHlink>
    </a:clrScheme>
    <a:fontScheme name="LinenBook">
      <a:majorFont>
        <a:latin typeface="Optima"/>
        <a:ea typeface="Optima"/>
        <a:cs typeface="Optima"/>
      </a:majorFont>
      <a:minorFont>
        <a:latin typeface="Optima"/>
        <a:ea typeface="Optima"/>
        <a:cs typeface="Optima"/>
      </a:minorFont>
    </a:fontScheme>
    <a:fmtScheme name="Linen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12700" dir="5400000">
                <a:srgbClr val="000000">
                  <a:alpha val="50000"/>
                </a:srgbClr>
              </a:outerShdw>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LinenBook">
  <a:themeElements>
    <a:clrScheme name="LinenBook">
      <a:dk1>
        <a:srgbClr val="000000"/>
      </a:dk1>
      <a:lt1>
        <a:srgbClr val="FFFFFF"/>
      </a:lt1>
      <a:dk2>
        <a:srgbClr val="5C5C5C"/>
      </a:dk2>
      <a:lt2>
        <a:srgbClr val="E0E0E0"/>
      </a:lt2>
      <a:accent1>
        <a:srgbClr val="768893"/>
      </a:accent1>
      <a:accent2>
        <a:srgbClr val="81914E"/>
      </a:accent2>
      <a:accent3>
        <a:srgbClr val="CCA156"/>
      </a:accent3>
      <a:accent4>
        <a:srgbClr val="AD6D3D"/>
      </a:accent4>
      <a:accent5>
        <a:srgbClr val="A5322E"/>
      </a:accent5>
      <a:accent6>
        <a:srgbClr val="705A64"/>
      </a:accent6>
      <a:hlink>
        <a:srgbClr val="0000FF"/>
      </a:hlink>
      <a:folHlink>
        <a:srgbClr val="FF00FF"/>
      </a:folHlink>
    </a:clrScheme>
    <a:fontScheme name="LinenBook">
      <a:majorFont>
        <a:latin typeface="Optima"/>
        <a:ea typeface="Optima"/>
        <a:cs typeface="Optima"/>
      </a:majorFont>
      <a:minorFont>
        <a:latin typeface="Optima"/>
        <a:ea typeface="Optima"/>
        <a:cs typeface="Optima"/>
      </a:minorFont>
    </a:fontScheme>
    <a:fmtScheme name="Linen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12700" dir="5400000">
                <a:srgbClr val="000000">
                  <a:alpha val="50000"/>
                </a:srgbClr>
              </a:outerShdw>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363929"/>
            </a:solidFill>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